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86" r:id="rId4"/>
    <p:sldId id="287" r:id="rId5"/>
    <p:sldId id="288" r:id="rId6"/>
    <p:sldId id="282" r:id="rId7"/>
    <p:sldId id="289" r:id="rId8"/>
    <p:sldId id="281" r:id="rId9"/>
    <p:sldId id="285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ECF2FA"/>
    <a:srgbClr val="FFFFFF"/>
    <a:srgbClr val="00CC99"/>
    <a:srgbClr val="50ABE0"/>
    <a:srgbClr val="FFFF00"/>
    <a:srgbClr val="FF6600"/>
    <a:srgbClr val="74D5F8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15" autoAdjust="0"/>
  </p:normalViewPr>
  <p:slideViewPr>
    <p:cSldViewPr>
      <p:cViewPr varScale="1">
        <p:scale>
          <a:sx n="60" d="100"/>
          <a:sy n="60" d="100"/>
        </p:scale>
        <p:origin x="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F052-5691-4447-9207-AF164E062DAA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367E-4C69-493F-972B-2E890D42C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Start the slide show using the buttons at the top or bottom of the screen. Discuss the content in these notes and on the lesson plan with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Tell students that they will now have the opportunity to create a NEW organism which is adapted to suck blood from other organisms.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life cycle from previous class(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  <a:p>
            <a:r>
              <a:rPr lang="en-US" dirty="0"/>
              <a:t>Tell students that mosquitoes have adaptations which help them survive at each stage of their life cycle.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Adult Mosquito Adaptations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Large</a:t>
            </a:r>
            <a:r>
              <a:rPr lang="en-US" dirty="0"/>
              <a:t> </a:t>
            </a:r>
            <a:r>
              <a:rPr lang="en-US" b="1" dirty="0"/>
              <a:t>compound eyes </a:t>
            </a:r>
            <a:r>
              <a:rPr lang="en-US" b="0" dirty="0"/>
              <a:t>see you at night and detect body heat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   Mosquito eyes image source: </a:t>
            </a:r>
            <a:r>
              <a:rPr lang="en-US" b="0" dirty="0" err="1"/>
              <a:t>scienceinquirer</a:t>
            </a:r>
            <a:r>
              <a:rPr lang="en-US" b="0" dirty="0"/>
              <a:t>: https://scienceinquirer.wikispaces.com/Microscope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Proboscis </a:t>
            </a:r>
            <a:r>
              <a:rPr lang="en-US" dirty="0"/>
              <a:t>sucks blood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Image source of proboscis, </a:t>
            </a:r>
            <a:r>
              <a:rPr lang="en-US" dirty="0" err="1"/>
              <a:t>etc</a:t>
            </a:r>
            <a:r>
              <a:rPr lang="en-US" dirty="0"/>
              <a:t>: Science Daily: https://www.sciencedaily.com/images/2017/03/170317180341_1_900x600.jpg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Maxillary palps </a:t>
            </a:r>
            <a:r>
              <a:rPr lang="en-US" dirty="0"/>
              <a:t>detect carbon dioxide and body odors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   http://compmed.com/wp-content/uploads/2009/01/19-1.jpg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Antennae</a:t>
            </a:r>
            <a:r>
              <a:rPr lang="en-US" b="0" dirty="0"/>
              <a:t> detect sound and wind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Abdomen</a:t>
            </a:r>
            <a:r>
              <a:rPr lang="en-US" b="0" dirty="0"/>
              <a:t> swells with blood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Six feathery legs </a:t>
            </a:r>
            <a:r>
              <a:rPr lang="en-US" b="0" dirty="0"/>
              <a:t>float on water and land on you undetected.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Long, narrow wings </a:t>
            </a:r>
            <a:r>
              <a:rPr lang="en-US" b="0" dirty="0"/>
              <a:t>beat 800 times a SECOND to help mosquitoes hover.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PBS’ fascinating video “Deep Look: How Mosquitoes Use Six Needles to Suck Your Blood” explains how mosquitoes bite: www.pbs.org/video/deep-look-mosquitoes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website “Mosquito Magnet” also has a excellent explanation with images of how mosquitoes bite: http://www.mosquitomagnet.com/articles/how-mosquitoes-bite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6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Mosquito eggs are usually elongated, about one millimeter long and they lay them in batches of 50-300 . . . Eggs can hatch in one to three days if laid on warm water.” Source: “Mosquito Biology.” Maryland Dept. of Agriculture: http://mda.maryland.gov/plants-pests/Pages/mosquito_biology.aspx </a:t>
            </a:r>
          </a:p>
          <a:p>
            <a:r>
              <a:rPr lang="en-US" dirty="0"/>
              <a:t>Many mosquito species lays their eggs on the surface of </a:t>
            </a:r>
            <a:r>
              <a:rPr lang="en-US" b="1" dirty="0"/>
              <a:t>stagnant </a:t>
            </a:r>
            <a:r>
              <a:rPr lang="en-US" dirty="0"/>
              <a:t>water (water that is not moving). Eggs fit together to create a floating raft.</a:t>
            </a:r>
          </a:p>
          <a:p>
            <a:endParaRPr lang="en-US" dirty="0"/>
          </a:p>
          <a:p>
            <a:r>
              <a:rPr lang="en-US" dirty="0"/>
              <a:t>More info: http://www.wumcd.org/mosquito/eggraft.html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“Brushes" draw food into the mouth. </a:t>
            </a:r>
            <a:endParaRPr lang="en-US" dirty="0"/>
          </a:p>
          <a:p>
            <a:r>
              <a:rPr lang="en-US" dirty="0"/>
              <a:t>Advanced: Breathing tube is called a </a:t>
            </a:r>
            <a:r>
              <a:rPr lang="en-US" b="1" dirty="0"/>
              <a:t>siphon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of life mosquito larvae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takes about a week for a larva to change into a pupa if it has the food, water, air, and warmth that it needs.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just one or two days a pupa can complete the metamorphosis into a flying adult that can live on land—and suck nectar and 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of a live mosquito pupa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8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students if they can remember the mosquito adaptations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were discussed </a:t>
            </a:r>
            <a:r>
              <a:rPr lang="en-US" dirty="0"/>
              <a:t>for each stage. Ask students to spend a minute talking to a neighbor about mosquito adaptations and which adaptations they think are the most interesting.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Optional: </a:t>
            </a:r>
            <a:r>
              <a:rPr lang="en-US" dirty="0"/>
              <a:t>Ask students to act out and/or draw and label the adaptations they remember.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8DCB-18E6-47F8-A844-FA358366209C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3.png"/><Relationship Id="rId5" Type="http://schemas.openxmlformats.org/officeDocument/2006/relationships/image" Target="../media/image19.gi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12.gif"/><Relationship Id="rId4" Type="http://schemas.openxmlformats.org/officeDocument/2006/relationships/image" Target="../media/image7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65B0E8E-E0B3-4A35-A841-B128041E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127"/>
            <a:ext cx="9151794" cy="7037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DABF8-66B9-4275-AC46-F557CB6F9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" y="324657"/>
            <a:ext cx="8828571" cy="64571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04800" y="-228600"/>
            <a:ext cx="4800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Adaptations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of a Bold Blood Sucker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0AB622-7EE9-462D-AD64-DE4317801B63}"/>
              </a:ext>
            </a:extLst>
          </p:cNvPr>
          <p:cNvSpPr/>
          <p:nvPr/>
        </p:nvSpPr>
        <p:spPr>
          <a:xfrm>
            <a:off x="6498771" y="4637782"/>
            <a:ext cx="2674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Beware of </a:t>
            </a:r>
            <a:r>
              <a:rPr lang="en-US" sz="3200" b="1" i="1" dirty="0" err="1"/>
              <a:t>Mosquitula</a:t>
            </a:r>
            <a:r>
              <a:rPr lang="en-US" sz="3200" b="1" i="1" dirty="0"/>
              <a:t>!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4CA5071-3C99-4618-8E53-0B6A47204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" y="4907387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0A7AE-09AE-4504-8EE2-591490AFC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"/>
            <a:ext cx="9151794" cy="70375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76200" y="-420090"/>
            <a:ext cx="9151793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Create NEW Organisms</a:t>
            </a:r>
          </a:p>
        </p:txBody>
      </p:sp>
      <p:pic>
        <p:nvPicPr>
          <p:cNvPr id="1026" name="Picture 2" descr="creatures">
            <a:extLst>
              <a:ext uri="{FF2B5EF4-FFF2-40B4-BE49-F238E27FC236}">
                <a16:creationId xmlns:a16="http://schemas.microsoft.com/office/drawing/2014/main" id="{D34525AE-C018-4F3D-BFBF-7E00B5FE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209800"/>
            <a:ext cx="1958975" cy="40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2E25E0-FCB3-4C7B-8623-AC8996AD92E2}"/>
              </a:ext>
            </a:extLst>
          </p:cNvPr>
          <p:cNvSpPr/>
          <p:nvPr/>
        </p:nvSpPr>
        <p:spPr>
          <a:xfrm>
            <a:off x="919716" y="2673663"/>
            <a:ext cx="5057814" cy="15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Adapted to suck blood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Defend against blood-sucking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D6B12-5C04-4582-890D-2DC989C2DAD1}"/>
              </a:ext>
            </a:extLst>
          </p:cNvPr>
          <p:cNvSpPr/>
          <p:nvPr/>
        </p:nvSpPr>
        <p:spPr>
          <a:xfrm>
            <a:off x="914400" y="4825425"/>
            <a:ext cx="5215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Explain adaptations in writing </a:t>
            </a:r>
          </a:p>
        </p:txBody>
      </p:sp>
    </p:spTree>
    <p:extLst>
      <p:ext uri="{BB962C8B-B14F-4D97-AF65-F5344CB8AC3E}">
        <p14:creationId xmlns:p14="http://schemas.microsoft.com/office/powerpoint/2010/main" val="17625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id="{D120E893-12B1-4CFA-860D-40FC95B6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5954">
            <a:off x="6790773" y="258348"/>
            <a:ext cx="685800" cy="9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H:\Desktop\2nd Grade Presentation Art\Life Cycle\algae.gif">
            <a:extLst>
              <a:ext uri="{FF2B5EF4-FFF2-40B4-BE49-F238E27FC236}">
                <a16:creationId xmlns:a16="http://schemas.microsoft.com/office/drawing/2014/main" id="{E13EB498-5155-427E-B413-4AE1529D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7604" y="5909677"/>
            <a:ext cx="3086100" cy="1209270"/>
          </a:xfrm>
          <a:prstGeom prst="rect">
            <a:avLst/>
          </a:prstGeom>
          <a:noFill/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1D4BB7F6-BCC9-4E6D-A340-F1421492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7472" y="-106664"/>
            <a:ext cx="251669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esktop\2nd Grade Presentation Art\Life Cycle\Life Cycle.jpg">
            <a:extLst>
              <a:ext uri="{FF2B5EF4-FFF2-40B4-BE49-F238E27FC236}">
                <a16:creationId xmlns:a16="http://schemas.microsoft.com/office/drawing/2014/main" id="{3C5AE6E3-6CB1-49F6-AFE2-54E7A3CF2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037957"/>
            <a:ext cx="4343400" cy="432893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F5ACB-89BA-4E32-98B3-5B52574623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" y="4907387"/>
            <a:ext cx="1524000" cy="1524000"/>
          </a:xfrm>
          <a:prstGeom prst="rect">
            <a:avLst/>
          </a:prstGeom>
        </p:spPr>
      </p:pic>
      <p:pic>
        <p:nvPicPr>
          <p:cNvPr id="1026" name="Picture 2" descr="H:\Education Department\06 Graphic Projects\Mosquito Related Illustrations\2nd grade observation journal\Female Mosquit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544707">
            <a:off x="3731845" y="137556"/>
            <a:ext cx="1908910" cy="2175706"/>
          </a:xfrm>
          <a:prstGeom prst="rect">
            <a:avLst/>
          </a:prstGeom>
          <a:noFill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1DB7466-B155-48EF-B7B2-88892F23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47172">
            <a:off x="7094600" y="3073208"/>
            <a:ext cx="1143000" cy="3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8EF0-24A8-452E-94CF-A71E8519E459}"/>
              </a:ext>
            </a:extLst>
          </p:cNvPr>
          <p:cNvSpPr txBox="1"/>
          <p:nvPr/>
        </p:nvSpPr>
        <p:spPr>
          <a:xfrm>
            <a:off x="6961918" y="3453825"/>
            <a:ext cx="1572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Egg Raft</a:t>
            </a:r>
          </a:p>
        </p:txBody>
      </p:sp>
      <p:pic>
        <p:nvPicPr>
          <p:cNvPr id="16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0A7CDC02-AABE-4E26-B2FC-28632C7B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339911">
            <a:off x="5638721" y="4190103"/>
            <a:ext cx="2064637" cy="190500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F18608-857C-4016-BFCD-9817DD38E41A}"/>
              </a:ext>
            </a:extLst>
          </p:cNvPr>
          <p:cNvSpPr txBox="1"/>
          <p:nvPr/>
        </p:nvSpPr>
        <p:spPr>
          <a:xfrm>
            <a:off x="4624567" y="5767514"/>
            <a:ext cx="1099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Larva</a:t>
            </a:r>
          </a:p>
        </p:txBody>
      </p:sp>
      <p:pic>
        <p:nvPicPr>
          <p:cNvPr id="18" name="Picture 4" descr="H:\Desktop\2nd Grade Presentation Art\Life Cycle\pupa.gif">
            <a:extLst>
              <a:ext uri="{FF2B5EF4-FFF2-40B4-BE49-F238E27FC236}">
                <a16:creationId xmlns:a16="http://schemas.microsoft.com/office/drawing/2014/main" id="{B0156420-8D08-495A-A172-44D89FD7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93583" y="2672115"/>
            <a:ext cx="1168301" cy="1495425"/>
          </a:xfrm>
          <a:prstGeom prst="rect">
            <a:avLst/>
          </a:prstGeom>
          <a:noFill/>
        </p:spPr>
      </p:pic>
      <p:pic>
        <p:nvPicPr>
          <p:cNvPr id="19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4C344AE9-7D93-4243-9242-B30A82C4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074914">
            <a:off x="1689800" y="4082533"/>
            <a:ext cx="2064637" cy="19050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98C165-C297-4059-8D3E-E7275E5AAA80}"/>
              </a:ext>
            </a:extLst>
          </p:cNvPr>
          <p:cNvSpPr txBox="1"/>
          <p:nvPr/>
        </p:nvSpPr>
        <p:spPr>
          <a:xfrm>
            <a:off x="170347" y="2973535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Pupa</a:t>
            </a:r>
          </a:p>
        </p:txBody>
      </p:sp>
      <p:grpSp>
        <p:nvGrpSpPr>
          <p:cNvPr id="21" name="Group 35">
            <a:extLst>
              <a:ext uri="{FF2B5EF4-FFF2-40B4-BE49-F238E27FC236}">
                <a16:creationId xmlns:a16="http://schemas.microsoft.com/office/drawing/2014/main" id="{B5FCD126-E4A7-42B9-A8E1-476D3AE4EA6F}"/>
              </a:ext>
            </a:extLst>
          </p:cNvPr>
          <p:cNvGrpSpPr/>
          <p:nvPr/>
        </p:nvGrpSpPr>
        <p:grpSpPr>
          <a:xfrm>
            <a:off x="1513714" y="647"/>
            <a:ext cx="3594821" cy="2533707"/>
            <a:chOff x="1483590" y="120826"/>
            <a:chExt cx="3594821" cy="2533707"/>
          </a:xfrm>
        </p:grpSpPr>
        <p:pic>
          <p:nvPicPr>
            <p:cNvPr id="22" name="Picture 10" descr="H:\Desktop\2nd Grade Presentation Art\Life Cycle\Arrow.gif">
              <a:extLst>
                <a:ext uri="{FF2B5EF4-FFF2-40B4-BE49-F238E27FC236}">
                  <a16:creationId xmlns:a16="http://schemas.microsoft.com/office/drawing/2014/main" id="{83821DCF-FFDD-4F8A-8F48-D18AF67A1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3EB4FC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0022234">
              <a:off x="1483590" y="749533"/>
              <a:ext cx="2064637" cy="1905000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F14A8-88F4-4441-B6D0-F771B4DFF8B5}"/>
                </a:ext>
              </a:extLst>
            </p:cNvPr>
            <p:cNvSpPr txBox="1"/>
            <p:nvPr/>
          </p:nvSpPr>
          <p:spPr>
            <a:xfrm>
              <a:off x="3962400" y="120826"/>
              <a:ext cx="11160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Adult</a:t>
              </a:r>
            </a:p>
          </p:txBody>
        </p:sp>
      </p:grpSp>
      <p:pic>
        <p:nvPicPr>
          <p:cNvPr id="24" name="Picture 9" descr="H:\Desktop\2nd Grade Presentation Art\Life Cycle\larva.gif">
            <a:extLst>
              <a:ext uri="{FF2B5EF4-FFF2-40B4-BE49-F238E27FC236}">
                <a16:creationId xmlns:a16="http://schemas.microsoft.com/office/drawing/2014/main" id="{B9B3CD5F-2979-4ABB-83C2-D7986B4E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53655" y="4376293"/>
            <a:ext cx="1803248" cy="1981200"/>
          </a:xfrm>
          <a:prstGeom prst="rect">
            <a:avLst/>
          </a:prstGeom>
          <a:noFill/>
        </p:spPr>
      </p:pic>
      <p:pic>
        <p:nvPicPr>
          <p:cNvPr id="25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0C1F3E06-308A-421D-80FA-F2B1FC1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5697811" y="618399"/>
            <a:ext cx="2064637" cy="1905000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1DE39BE-4713-4881-9DCA-3C80D1917801}"/>
              </a:ext>
            </a:extLst>
          </p:cNvPr>
          <p:cNvSpPr txBox="1"/>
          <p:nvPr/>
        </p:nvSpPr>
        <p:spPr>
          <a:xfrm>
            <a:off x="-79976" y="129672"/>
            <a:ext cx="158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Warmth</a:t>
            </a: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id="{C7EDD19A-A1BA-4607-8F5E-A89A6800A555}"/>
              </a:ext>
            </a:extLst>
          </p:cNvPr>
          <p:cNvGrpSpPr/>
          <p:nvPr/>
        </p:nvGrpSpPr>
        <p:grpSpPr>
          <a:xfrm>
            <a:off x="7382854" y="1298566"/>
            <a:ext cx="1468154" cy="657225"/>
            <a:chOff x="6418808" y="996879"/>
            <a:chExt cx="1468154" cy="657225"/>
          </a:xfrm>
        </p:grpSpPr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id="{5E326668-FDED-496B-9D1E-B9DB1A7A2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18808" y="996879"/>
              <a:ext cx="452284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C6A968-E389-4375-9BC8-05937B4525BC}"/>
                </a:ext>
              </a:extLst>
            </p:cNvPr>
            <p:cNvSpPr txBox="1"/>
            <p:nvPr/>
          </p:nvSpPr>
          <p:spPr>
            <a:xfrm>
              <a:off x="6926443" y="1065788"/>
              <a:ext cx="96051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Blood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6E80DC1-4547-490B-9153-2929A271CE2B}"/>
              </a:ext>
            </a:extLst>
          </p:cNvPr>
          <p:cNvSpPr txBox="1"/>
          <p:nvPr/>
        </p:nvSpPr>
        <p:spPr>
          <a:xfrm>
            <a:off x="7461606" y="398667"/>
            <a:ext cx="10727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Calibri" panose="020F0502020204030204" pitchFamily="34" charset="0"/>
              </a:rPr>
              <a:t>Nectar</a:t>
            </a:r>
          </a:p>
        </p:txBody>
      </p:sp>
    </p:spTree>
    <p:extLst>
      <p:ext uri="{BB962C8B-B14F-4D97-AF65-F5344CB8AC3E}">
        <p14:creationId xmlns:p14="http://schemas.microsoft.com/office/powerpoint/2010/main" val="421871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7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65B0E8E-E0B3-4A35-A841-B128041EF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127"/>
            <a:ext cx="9151794" cy="7037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DABF8-66B9-4275-AC46-F557CB6F9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" y="381000"/>
            <a:ext cx="8828571" cy="64571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27127"/>
            <a:ext cx="9144000" cy="879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Adaptations of a Bold Blood Sucker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DDF595-1088-4C99-89EE-E50D2E32C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350000" cy="51435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7D2B8D9-6DCB-4DD2-A9E6-DC49CA0E5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2" y="685800"/>
            <a:ext cx="8095898" cy="64633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57A890-5D6D-4DEF-B68C-11DBC9D73BB3}"/>
              </a:ext>
            </a:extLst>
          </p:cNvPr>
          <p:cNvSpPr txBox="1"/>
          <p:nvPr/>
        </p:nvSpPr>
        <p:spPr>
          <a:xfrm>
            <a:off x="7464248" y="3657600"/>
            <a:ext cx="1469850" cy="408623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Proboscis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2EEBC0-4CA9-4616-B2B7-CF1979285475}"/>
              </a:ext>
            </a:extLst>
          </p:cNvPr>
          <p:cNvCxnSpPr>
            <a:cxnSpLocks/>
          </p:cNvCxnSpPr>
          <p:nvPr/>
        </p:nvCxnSpPr>
        <p:spPr>
          <a:xfrm flipH="1" flipV="1">
            <a:off x="5268225" y="3990572"/>
            <a:ext cx="2511287" cy="88623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68CD54-2907-4C0D-B8E3-925EA8DF17A8}"/>
              </a:ext>
            </a:extLst>
          </p:cNvPr>
          <p:cNvSpPr txBox="1"/>
          <p:nvPr/>
        </p:nvSpPr>
        <p:spPr>
          <a:xfrm>
            <a:off x="5638800" y="2182177"/>
            <a:ext cx="2819400" cy="408623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Large</a:t>
            </a:r>
            <a:r>
              <a:rPr lang="en-US" dirty="0"/>
              <a:t> </a:t>
            </a:r>
            <a:r>
              <a:rPr lang="en-US" b="1" dirty="0"/>
              <a:t>compound eyes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22C9B2-A953-49CC-953B-66AE99C934C1}"/>
              </a:ext>
            </a:extLst>
          </p:cNvPr>
          <p:cNvCxnSpPr>
            <a:cxnSpLocks/>
          </p:cNvCxnSpPr>
          <p:nvPr/>
        </p:nvCxnSpPr>
        <p:spPr>
          <a:xfrm flipH="1">
            <a:off x="4410252" y="3829723"/>
            <a:ext cx="3192340" cy="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CB5A7C-28C5-472C-9774-3C671758B66D}"/>
              </a:ext>
            </a:extLst>
          </p:cNvPr>
          <p:cNvSpPr txBox="1"/>
          <p:nvPr/>
        </p:nvSpPr>
        <p:spPr>
          <a:xfrm>
            <a:off x="7602592" y="4542711"/>
            <a:ext cx="1372691" cy="715089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Maxillary palps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D2B649-8E01-47FD-A92F-7F26B9396E7B}"/>
              </a:ext>
            </a:extLst>
          </p:cNvPr>
          <p:cNvSpPr txBox="1"/>
          <p:nvPr/>
        </p:nvSpPr>
        <p:spPr>
          <a:xfrm>
            <a:off x="1734311" y="4814856"/>
            <a:ext cx="1342603" cy="408623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Antenna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D52702-ACFC-45B7-A89E-81EAAFFCB874}"/>
              </a:ext>
            </a:extLst>
          </p:cNvPr>
          <p:cNvSpPr txBox="1"/>
          <p:nvPr/>
        </p:nvSpPr>
        <p:spPr>
          <a:xfrm>
            <a:off x="4802645" y="1891804"/>
            <a:ext cx="1342603" cy="408623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Antenna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5261EC-35F2-4C48-8796-56708D932EAA}"/>
              </a:ext>
            </a:extLst>
          </p:cNvPr>
          <p:cNvSpPr txBox="1"/>
          <p:nvPr/>
        </p:nvSpPr>
        <p:spPr>
          <a:xfrm>
            <a:off x="1371601" y="5887974"/>
            <a:ext cx="1447799" cy="715089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Six special legs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3589F9-5442-4FBB-A83F-CA175AB7D90C}"/>
              </a:ext>
            </a:extLst>
          </p:cNvPr>
          <p:cNvCxnSpPr>
            <a:cxnSpLocks/>
          </p:cNvCxnSpPr>
          <p:nvPr/>
        </p:nvCxnSpPr>
        <p:spPr>
          <a:xfrm flipH="1">
            <a:off x="6051194" y="4961375"/>
            <a:ext cx="1869610" cy="77291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B9828A0-C024-4B81-9387-FA6C3272B3E2}"/>
              </a:ext>
            </a:extLst>
          </p:cNvPr>
          <p:cNvSpPr txBox="1"/>
          <p:nvPr/>
        </p:nvSpPr>
        <p:spPr>
          <a:xfrm>
            <a:off x="1734311" y="1142591"/>
            <a:ext cx="1447799" cy="408623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Wings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D0AC37-8863-42FD-9BB1-4A7ADFDEF557}"/>
              </a:ext>
            </a:extLst>
          </p:cNvPr>
          <p:cNvSpPr txBox="1"/>
          <p:nvPr/>
        </p:nvSpPr>
        <p:spPr>
          <a:xfrm>
            <a:off x="3274037" y="5325665"/>
            <a:ext cx="1402296" cy="408623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Abdomen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5" grpId="1" animBg="1"/>
      <p:bldP spid="21" grpId="0" animBg="1"/>
      <p:bldP spid="21" grpId="1" animBg="1"/>
      <p:bldP spid="21" grpId="2" animBg="1"/>
      <p:bldP spid="26" grpId="0" animBg="1"/>
      <p:bldP spid="26" grpId="1" animBg="1"/>
      <p:bldP spid="67" grpId="0" animBg="1"/>
      <p:bldP spid="67" grpId="1" animBg="1"/>
      <p:bldP spid="42" grpId="0" animBg="1"/>
      <p:bldP spid="42" grpId="1" animBg="1"/>
      <p:bldP spid="76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9116F-C60C-4AFF-B845-DC3A7B19C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992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Egg Stage Adaptations</a:t>
            </a:r>
          </a:p>
        </p:txBody>
      </p:sp>
      <p:pic>
        <p:nvPicPr>
          <p:cNvPr id="4102" name="Picture 6" descr="H:\Education Department\06 Graphic Projects\Mosquito Related Illustrations\New Life Cycle\Eggs lef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229" y="1295401"/>
            <a:ext cx="1510026" cy="1786415"/>
          </a:xfrm>
          <a:prstGeom prst="rect">
            <a:avLst/>
          </a:prstGeom>
          <a:noFill/>
        </p:spPr>
      </p:pic>
      <p:pic>
        <p:nvPicPr>
          <p:cNvPr id="4103" name="Picture 7" descr="H:\Education Department\06 Graphic Projects\Mosquito Related Illustrations\New Life Cycle\eggs righ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41" y="1227447"/>
            <a:ext cx="1543814" cy="1826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474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5834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85D56BA-87F9-49EB-AD32-038F1D8279FE}"/>
              </a:ext>
            </a:extLst>
          </p:cNvPr>
          <p:cNvSpPr/>
          <p:nvPr/>
        </p:nvSpPr>
        <p:spPr>
          <a:xfrm>
            <a:off x="0" y="-228600"/>
            <a:ext cx="9144000" cy="1447799"/>
          </a:xfrm>
          <a:prstGeom prst="rect">
            <a:avLst/>
          </a:prstGeom>
          <a:gradFill flip="none" rotWithShape="1">
            <a:gsLst>
              <a:gs pos="100000">
                <a:srgbClr val="ECF2FA"/>
              </a:gs>
              <a:gs pos="1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5923184"/>
          </a:xfrm>
          <a:prstGeom prst="rect">
            <a:avLst/>
          </a:prstGeom>
          <a:gradFill flip="none" rotWithShape="1">
            <a:gsLst>
              <a:gs pos="43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91821" y="1068766"/>
            <a:ext cx="23993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Breathing tube</a:t>
            </a:r>
          </a:p>
        </p:txBody>
      </p:sp>
      <p:sp>
        <p:nvSpPr>
          <p:cNvPr id="11" name="Freeform 10"/>
          <p:cNvSpPr/>
          <p:nvPr/>
        </p:nvSpPr>
        <p:spPr>
          <a:xfrm>
            <a:off x="1613937" y="5514975"/>
            <a:ext cx="1119894" cy="809625"/>
          </a:xfrm>
          <a:custGeom>
            <a:avLst/>
            <a:gdLst>
              <a:gd name="connsiteX0" fmla="*/ 600075 w 1119894"/>
              <a:gd name="connsiteY0" fmla="*/ 0 h 809625"/>
              <a:gd name="connsiteX1" fmla="*/ 552450 w 1119894"/>
              <a:gd name="connsiteY1" fmla="*/ 9525 h 809625"/>
              <a:gd name="connsiteX2" fmla="*/ 476250 w 1119894"/>
              <a:gd name="connsiteY2" fmla="*/ 47625 h 809625"/>
              <a:gd name="connsiteX3" fmla="*/ 400050 w 1119894"/>
              <a:gd name="connsiteY3" fmla="*/ 66675 h 809625"/>
              <a:gd name="connsiteX4" fmla="*/ 352425 w 1119894"/>
              <a:gd name="connsiteY4" fmla="*/ 76200 h 809625"/>
              <a:gd name="connsiteX5" fmla="*/ 266700 w 1119894"/>
              <a:gd name="connsiteY5" fmla="*/ 95250 h 809625"/>
              <a:gd name="connsiteX6" fmla="*/ 209550 w 1119894"/>
              <a:gd name="connsiteY6" fmla="*/ 123825 h 809625"/>
              <a:gd name="connsiteX7" fmla="*/ 152400 w 1119894"/>
              <a:gd name="connsiteY7" fmla="*/ 171450 h 809625"/>
              <a:gd name="connsiteX8" fmla="*/ 95250 w 1119894"/>
              <a:gd name="connsiteY8" fmla="*/ 209550 h 809625"/>
              <a:gd name="connsiteX9" fmla="*/ 47625 w 1119894"/>
              <a:gd name="connsiteY9" fmla="*/ 276225 h 809625"/>
              <a:gd name="connsiteX10" fmla="*/ 28575 w 1119894"/>
              <a:gd name="connsiteY10" fmla="*/ 304800 h 809625"/>
              <a:gd name="connsiteX11" fmla="*/ 0 w 1119894"/>
              <a:gd name="connsiteY11" fmla="*/ 400050 h 809625"/>
              <a:gd name="connsiteX12" fmla="*/ 9525 w 1119894"/>
              <a:gd name="connsiteY12" fmla="*/ 581025 h 809625"/>
              <a:gd name="connsiteX13" fmla="*/ 19050 w 1119894"/>
              <a:gd name="connsiteY13" fmla="*/ 609600 h 809625"/>
              <a:gd name="connsiteX14" fmla="*/ 104775 w 1119894"/>
              <a:gd name="connsiteY14" fmla="*/ 676275 h 809625"/>
              <a:gd name="connsiteX15" fmla="*/ 133350 w 1119894"/>
              <a:gd name="connsiteY15" fmla="*/ 695325 h 809625"/>
              <a:gd name="connsiteX16" fmla="*/ 161925 w 1119894"/>
              <a:gd name="connsiteY16" fmla="*/ 723900 h 809625"/>
              <a:gd name="connsiteX17" fmla="*/ 209550 w 1119894"/>
              <a:gd name="connsiteY17" fmla="*/ 733425 h 809625"/>
              <a:gd name="connsiteX18" fmla="*/ 238125 w 1119894"/>
              <a:gd name="connsiteY18" fmla="*/ 752475 h 809625"/>
              <a:gd name="connsiteX19" fmla="*/ 323850 w 1119894"/>
              <a:gd name="connsiteY19" fmla="*/ 790575 h 809625"/>
              <a:gd name="connsiteX20" fmla="*/ 352425 w 1119894"/>
              <a:gd name="connsiteY20" fmla="*/ 800100 h 809625"/>
              <a:gd name="connsiteX21" fmla="*/ 390525 w 1119894"/>
              <a:gd name="connsiteY21" fmla="*/ 809625 h 809625"/>
              <a:gd name="connsiteX22" fmla="*/ 619125 w 1119894"/>
              <a:gd name="connsiteY22" fmla="*/ 800100 h 809625"/>
              <a:gd name="connsiteX23" fmla="*/ 657225 w 1119894"/>
              <a:gd name="connsiteY23" fmla="*/ 781050 h 809625"/>
              <a:gd name="connsiteX24" fmla="*/ 685800 w 1119894"/>
              <a:gd name="connsiteY24" fmla="*/ 771525 h 809625"/>
              <a:gd name="connsiteX25" fmla="*/ 752475 w 1119894"/>
              <a:gd name="connsiteY25" fmla="*/ 733425 h 809625"/>
              <a:gd name="connsiteX26" fmla="*/ 790575 w 1119894"/>
              <a:gd name="connsiteY26" fmla="*/ 714375 h 809625"/>
              <a:gd name="connsiteX27" fmla="*/ 876300 w 1119894"/>
              <a:gd name="connsiteY27" fmla="*/ 666750 h 809625"/>
              <a:gd name="connsiteX28" fmla="*/ 933450 w 1119894"/>
              <a:gd name="connsiteY28" fmla="*/ 628650 h 809625"/>
              <a:gd name="connsiteX29" fmla="*/ 990600 w 1119894"/>
              <a:gd name="connsiteY29" fmla="*/ 581025 h 809625"/>
              <a:gd name="connsiteX30" fmla="*/ 1019175 w 1119894"/>
              <a:gd name="connsiteY30" fmla="*/ 561975 h 809625"/>
              <a:gd name="connsiteX31" fmla="*/ 1076325 w 1119894"/>
              <a:gd name="connsiteY31" fmla="*/ 504825 h 809625"/>
              <a:gd name="connsiteX32" fmla="*/ 1085850 w 1119894"/>
              <a:gd name="connsiteY32" fmla="*/ 476250 h 809625"/>
              <a:gd name="connsiteX33" fmla="*/ 1114425 w 1119894"/>
              <a:gd name="connsiteY33" fmla="*/ 447675 h 809625"/>
              <a:gd name="connsiteX34" fmla="*/ 1104900 w 1119894"/>
              <a:gd name="connsiteY34" fmla="*/ 266700 h 809625"/>
              <a:gd name="connsiteX35" fmla="*/ 1085850 w 1119894"/>
              <a:gd name="connsiteY35" fmla="*/ 209550 h 809625"/>
              <a:gd name="connsiteX36" fmla="*/ 1057275 w 1119894"/>
              <a:gd name="connsiteY36" fmla="*/ 190500 h 809625"/>
              <a:gd name="connsiteX37" fmla="*/ 1038225 w 1119894"/>
              <a:gd name="connsiteY37" fmla="*/ 161925 h 809625"/>
              <a:gd name="connsiteX38" fmla="*/ 1009650 w 1119894"/>
              <a:gd name="connsiteY38" fmla="*/ 152400 h 809625"/>
              <a:gd name="connsiteX39" fmla="*/ 952500 w 1119894"/>
              <a:gd name="connsiteY39" fmla="*/ 123825 h 809625"/>
              <a:gd name="connsiteX40" fmla="*/ 933450 w 1119894"/>
              <a:gd name="connsiteY40" fmla="*/ 95250 h 809625"/>
              <a:gd name="connsiteX41" fmla="*/ 876300 w 1119894"/>
              <a:gd name="connsiteY41" fmla="*/ 76200 h 809625"/>
              <a:gd name="connsiteX42" fmla="*/ 752475 w 1119894"/>
              <a:gd name="connsiteY42" fmla="*/ 57150 h 809625"/>
              <a:gd name="connsiteX43" fmla="*/ 666750 w 1119894"/>
              <a:gd name="connsiteY43" fmla="*/ 66675 h 809625"/>
              <a:gd name="connsiteX44" fmla="*/ 342900 w 1119894"/>
              <a:gd name="connsiteY44" fmla="*/ 7620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9894" h="809625">
                <a:moveTo>
                  <a:pt x="600075" y="0"/>
                </a:moveTo>
                <a:cubicBezTo>
                  <a:pt x="584200" y="3175"/>
                  <a:pt x="567560" y="3713"/>
                  <a:pt x="552450" y="9525"/>
                </a:cubicBezTo>
                <a:cubicBezTo>
                  <a:pt x="525945" y="19719"/>
                  <a:pt x="503800" y="40737"/>
                  <a:pt x="476250" y="47625"/>
                </a:cubicBezTo>
                <a:lnTo>
                  <a:pt x="400050" y="66675"/>
                </a:lnTo>
                <a:cubicBezTo>
                  <a:pt x="384275" y="70315"/>
                  <a:pt x="368131" y="72273"/>
                  <a:pt x="352425" y="76200"/>
                </a:cubicBezTo>
                <a:cubicBezTo>
                  <a:pt x="258632" y="99648"/>
                  <a:pt x="423961" y="69040"/>
                  <a:pt x="266700" y="95250"/>
                </a:cubicBezTo>
                <a:cubicBezTo>
                  <a:pt x="184808" y="149845"/>
                  <a:pt x="288420" y="84390"/>
                  <a:pt x="209550" y="123825"/>
                </a:cubicBezTo>
                <a:cubicBezTo>
                  <a:pt x="168706" y="144247"/>
                  <a:pt x="190318" y="141958"/>
                  <a:pt x="152400" y="171450"/>
                </a:cubicBezTo>
                <a:cubicBezTo>
                  <a:pt x="134328" y="185506"/>
                  <a:pt x="95250" y="209550"/>
                  <a:pt x="95250" y="209550"/>
                </a:cubicBezTo>
                <a:cubicBezTo>
                  <a:pt x="50355" y="276893"/>
                  <a:pt x="106698" y="193523"/>
                  <a:pt x="47625" y="276225"/>
                </a:cubicBezTo>
                <a:cubicBezTo>
                  <a:pt x="40971" y="285540"/>
                  <a:pt x="33224" y="294339"/>
                  <a:pt x="28575" y="304800"/>
                </a:cubicBezTo>
                <a:cubicBezTo>
                  <a:pt x="15324" y="334615"/>
                  <a:pt x="7916" y="368385"/>
                  <a:pt x="0" y="400050"/>
                </a:cubicBezTo>
                <a:cubicBezTo>
                  <a:pt x="3175" y="460375"/>
                  <a:pt x="4056" y="520865"/>
                  <a:pt x="9525" y="581025"/>
                </a:cubicBezTo>
                <a:cubicBezTo>
                  <a:pt x="10434" y="591024"/>
                  <a:pt x="13481" y="601246"/>
                  <a:pt x="19050" y="609600"/>
                </a:cubicBezTo>
                <a:cubicBezTo>
                  <a:pt x="36956" y="636459"/>
                  <a:pt x="82068" y="661137"/>
                  <a:pt x="104775" y="676275"/>
                </a:cubicBezTo>
                <a:cubicBezTo>
                  <a:pt x="114300" y="682625"/>
                  <a:pt x="125255" y="687230"/>
                  <a:pt x="133350" y="695325"/>
                </a:cubicBezTo>
                <a:cubicBezTo>
                  <a:pt x="142875" y="704850"/>
                  <a:pt x="149877" y="717876"/>
                  <a:pt x="161925" y="723900"/>
                </a:cubicBezTo>
                <a:cubicBezTo>
                  <a:pt x="176405" y="731140"/>
                  <a:pt x="193675" y="730250"/>
                  <a:pt x="209550" y="733425"/>
                </a:cubicBezTo>
                <a:cubicBezTo>
                  <a:pt x="219075" y="739775"/>
                  <a:pt x="228186" y="746795"/>
                  <a:pt x="238125" y="752475"/>
                </a:cubicBezTo>
                <a:cubicBezTo>
                  <a:pt x="265675" y="768218"/>
                  <a:pt x="294160" y="779441"/>
                  <a:pt x="323850" y="790575"/>
                </a:cubicBezTo>
                <a:cubicBezTo>
                  <a:pt x="333251" y="794100"/>
                  <a:pt x="342771" y="797342"/>
                  <a:pt x="352425" y="800100"/>
                </a:cubicBezTo>
                <a:cubicBezTo>
                  <a:pt x="365012" y="803696"/>
                  <a:pt x="377825" y="806450"/>
                  <a:pt x="390525" y="809625"/>
                </a:cubicBezTo>
                <a:cubicBezTo>
                  <a:pt x="466725" y="806450"/>
                  <a:pt x="543293" y="808225"/>
                  <a:pt x="619125" y="800100"/>
                </a:cubicBezTo>
                <a:cubicBezTo>
                  <a:pt x="633243" y="798587"/>
                  <a:pt x="644174" y="786643"/>
                  <a:pt x="657225" y="781050"/>
                </a:cubicBezTo>
                <a:cubicBezTo>
                  <a:pt x="666453" y="777095"/>
                  <a:pt x="676572" y="775480"/>
                  <a:pt x="685800" y="771525"/>
                </a:cubicBezTo>
                <a:cubicBezTo>
                  <a:pt x="743367" y="746853"/>
                  <a:pt x="704646" y="760756"/>
                  <a:pt x="752475" y="733425"/>
                </a:cubicBezTo>
                <a:cubicBezTo>
                  <a:pt x="764803" y="726380"/>
                  <a:pt x="778399" y="721680"/>
                  <a:pt x="790575" y="714375"/>
                </a:cubicBezTo>
                <a:cubicBezTo>
                  <a:pt x="872455" y="665247"/>
                  <a:pt x="818823" y="685909"/>
                  <a:pt x="876300" y="666750"/>
                </a:cubicBezTo>
                <a:cubicBezTo>
                  <a:pt x="930469" y="612581"/>
                  <a:pt x="878311" y="656219"/>
                  <a:pt x="933450" y="628650"/>
                </a:cubicBezTo>
                <a:cubicBezTo>
                  <a:pt x="968923" y="610913"/>
                  <a:pt x="959002" y="607357"/>
                  <a:pt x="990600" y="581025"/>
                </a:cubicBezTo>
                <a:cubicBezTo>
                  <a:pt x="999394" y="573696"/>
                  <a:pt x="1010619" y="569580"/>
                  <a:pt x="1019175" y="561975"/>
                </a:cubicBezTo>
                <a:cubicBezTo>
                  <a:pt x="1039311" y="544077"/>
                  <a:pt x="1076325" y="504825"/>
                  <a:pt x="1076325" y="504825"/>
                </a:cubicBezTo>
                <a:cubicBezTo>
                  <a:pt x="1079500" y="495300"/>
                  <a:pt x="1080281" y="484604"/>
                  <a:pt x="1085850" y="476250"/>
                </a:cubicBezTo>
                <a:cubicBezTo>
                  <a:pt x="1093322" y="465042"/>
                  <a:pt x="1113205" y="461090"/>
                  <a:pt x="1114425" y="447675"/>
                </a:cubicBezTo>
                <a:cubicBezTo>
                  <a:pt x="1119894" y="387515"/>
                  <a:pt x="1112097" y="326678"/>
                  <a:pt x="1104900" y="266700"/>
                </a:cubicBezTo>
                <a:cubicBezTo>
                  <a:pt x="1102508" y="246763"/>
                  <a:pt x="1102558" y="220689"/>
                  <a:pt x="1085850" y="209550"/>
                </a:cubicBezTo>
                <a:lnTo>
                  <a:pt x="1057275" y="190500"/>
                </a:lnTo>
                <a:cubicBezTo>
                  <a:pt x="1050925" y="180975"/>
                  <a:pt x="1047164" y="169076"/>
                  <a:pt x="1038225" y="161925"/>
                </a:cubicBezTo>
                <a:cubicBezTo>
                  <a:pt x="1030385" y="155653"/>
                  <a:pt x="1018630" y="156890"/>
                  <a:pt x="1009650" y="152400"/>
                </a:cubicBezTo>
                <a:cubicBezTo>
                  <a:pt x="935792" y="115471"/>
                  <a:pt x="1024324" y="147766"/>
                  <a:pt x="952500" y="123825"/>
                </a:cubicBezTo>
                <a:cubicBezTo>
                  <a:pt x="946150" y="114300"/>
                  <a:pt x="943158" y="101317"/>
                  <a:pt x="933450" y="95250"/>
                </a:cubicBezTo>
                <a:cubicBezTo>
                  <a:pt x="916422" y="84607"/>
                  <a:pt x="895781" y="81070"/>
                  <a:pt x="876300" y="76200"/>
                </a:cubicBezTo>
                <a:cubicBezTo>
                  <a:pt x="810308" y="59702"/>
                  <a:pt x="851211" y="68121"/>
                  <a:pt x="752475" y="57150"/>
                </a:cubicBezTo>
                <a:cubicBezTo>
                  <a:pt x="723900" y="60325"/>
                  <a:pt x="695467" y="65274"/>
                  <a:pt x="666750" y="66675"/>
                </a:cubicBezTo>
                <a:cubicBezTo>
                  <a:pt x="467422" y="76398"/>
                  <a:pt x="456614" y="76200"/>
                  <a:pt x="342900" y="76200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2951385"/>
            <a:ext cx="381000" cy="381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0400" y="1110954"/>
            <a:ext cx="265331" cy="2653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8547" y="2451782"/>
            <a:ext cx="426912" cy="4269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9536" y="5764410"/>
            <a:ext cx="214557" cy="2145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2855"/>
            <a:ext cx="9143999" cy="24846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48E959-65DD-4F07-B4AE-C2F38872782C}"/>
              </a:ext>
            </a:extLst>
          </p:cNvPr>
          <p:cNvSpPr txBox="1"/>
          <p:nvPr/>
        </p:nvSpPr>
        <p:spPr>
          <a:xfrm>
            <a:off x="1" y="146447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FF"/>
                </a:solidFill>
                <a:latin typeface="Calibri" panose="020F0502020204030204" pitchFamily="34" charset="0"/>
              </a:rPr>
              <a:t>Larva Stage Adaptations</a:t>
            </a:r>
          </a:p>
        </p:txBody>
      </p:sp>
      <p:pic>
        <p:nvPicPr>
          <p:cNvPr id="2" name="Picture 2" descr="H:\Education Department\06 Graphic Projects\Mosquito Related Illustrations\New Life Cycle\Larva larg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24370"/>
            <a:ext cx="5511304" cy="57812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18624" y="3277477"/>
            <a:ext cx="1699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Sensory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hairs</a:t>
            </a:r>
          </a:p>
        </p:txBody>
      </p:sp>
      <p:sp>
        <p:nvSpPr>
          <p:cNvPr id="13" name="Freeform 12"/>
          <p:cNvSpPr/>
          <p:nvPr/>
        </p:nvSpPr>
        <p:spPr>
          <a:xfrm>
            <a:off x="4225429" y="257175"/>
            <a:ext cx="981075" cy="1266825"/>
          </a:xfrm>
          <a:custGeom>
            <a:avLst/>
            <a:gdLst>
              <a:gd name="connsiteX0" fmla="*/ 495300 w 981075"/>
              <a:gd name="connsiteY0" fmla="*/ 180975 h 1266825"/>
              <a:gd name="connsiteX1" fmla="*/ 428625 w 981075"/>
              <a:gd name="connsiteY1" fmla="*/ 152400 h 1266825"/>
              <a:gd name="connsiteX2" fmla="*/ 409575 w 981075"/>
              <a:gd name="connsiteY2" fmla="*/ 123825 h 1266825"/>
              <a:gd name="connsiteX3" fmla="*/ 371475 w 981075"/>
              <a:gd name="connsiteY3" fmla="*/ 95250 h 1266825"/>
              <a:gd name="connsiteX4" fmla="*/ 314325 w 981075"/>
              <a:gd name="connsiteY4" fmla="*/ 57150 h 1266825"/>
              <a:gd name="connsiteX5" fmla="*/ 276225 w 981075"/>
              <a:gd name="connsiteY5" fmla="*/ 47625 h 1266825"/>
              <a:gd name="connsiteX6" fmla="*/ 190500 w 981075"/>
              <a:gd name="connsiteY6" fmla="*/ 19050 h 1266825"/>
              <a:gd name="connsiteX7" fmla="*/ 161925 w 981075"/>
              <a:gd name="connsiteY7" fmla="*/ 9525 h 1266825"/>
              <a:gd name="connsiteX8" fmla="*/ 133350 w 981075"/>
              <a:gd name="connsiteY8" fmla="*/ 0 h 1266825"/>
              <a:gd name="connsiteX9" fmla="*/ 85725 w 981075"/>
              <a:gd name="connsiteY9" fmla="*/ 9525 h 1266825"/>
              <a:gd name="connsiteX10" fmla="*/ 38100 w 981075"/>
              <a:gd name="connsiteY10" fmla="*/ 76200 h 1266825"/>
              <a:gd name="connsiteX11" fmla="*/ 19050 w 981075"/>
              <a:gd name="connsiteY11" fmla="*/ 104775 h 1266825"/>
              <a:gd name="connsiteX12" fmla="*/ 0 w 981075"/>
              <a:gd name="connsiteY12" fmla="*/ 190500 h 1266825"/>
              <a:gd name="connsiteX13" fmla="*/ 9525 w 981075"/>
              <a:gd name="connsiteY13" fmla="*/ 342900 h 1266825"/>
              <a:gd name="connsiteX14" fmla="*/ 28575 w 981075"/>
              <a:gd name="connsiteY14" fmla="*/ 381000 h 1266825"/>
              <a:gd name="connsiteX15" fmla="*/ 76200 w 981075"/>
              <a:gd name="connsiteY15" fmla="*/ 438150 h 1266825"/>
              <a:gd name="connsiteX16" fmla="*/ 95250 w 981075"/>
              <a:gd name="connsiteY16" fmla="*/ 466725 h 1266825"/>
              <a:gd name="connsiteX17" fmla="*/ 104775 w 981075"/>
              <a:gd name="connsiteY17" fmla="*/ 504825 h 1266825"/>
              <a:gd name="connsiteX18" fmla="*/ 114300 w 981075"/>
              <a:gd name="connsiteY18" fmla="*/ 552450 h 1266825"/>
              <a:gd name="connsiteX19" fmla="*/ 123825 w 981075"/>
              <a:gd name="connsiteY19" fmla="*/ 581025 h 1266825"/>
              <a:gd name="connsiteX20" fmla="*/ 133350 w 981075"/>
              <a:gd name="connsiteY20" fmla="*/ 638175 h 1266825"/>
              <a:gd name="connsiteX21" fmla="*/ 152400 w 981075"/>
              <a:gd name="connsiteY21" fmla="*/ 704850 h 1266825"/>
              <a:gd name="connsiteX22" fmla="*/ 161925 w 981075"/>
              <a:gd name="connsiteY22" fmla="*/ 752475 h 1266825"/>
              <a:gd name="connsiteX23" fmla="*/ 180975 w 981075"/>
              <a:gd name="connsiteY23" fmla="*/ 809625 h 1266825"/>
              <a:gd name="connsiteX24" fmla="*/ 209550 w 981075"/>
              <a:gd name="connsiteY24" fmla="*/ 904875 h 1266825"/>
              <a:gd name="connsiteX25" fmla="*/ 219075 w 981075"/>
              <a:gd name="connsiteY25" fmla="*/ 933450 h 1266825"/>
              <a:gd name="connsiteX26" fmla="*/ 228600 w 981075"/>
              <a:gd name="connsiteY26" fmla="*/ 962025 h 1266825"/>
              <a:gd name="connsiteX27" fmla="*/ 247650 w 981075"/>
              <a:gd name="connsiteY27" fmla="*/ 1028700 h 1266825"/>
              <a:gd name="connsiteX28" fmla="*/ 266700 w 981075"/>
              <a:gd name="connsiteY28" fmla="*/ 1066800 h 1266825"/>
              <a:gd name="connsiteX29" fmla="*/ 295275 w 981075"/>
              <a:gd name="connsiteY29" fmla="*/ 1095375 h 1266825"/>
              <a:gd name="connsiteX30" fmla="*/ 304800 w 981075"/>
              <a:gd name="connsiteY30" fmla="*/ 1123950 h 1266825"/>
              <a:gd name="connsiteX31" fmla="*/ 333375 w 981075"/>
              <a:gd name="connsiteY31" fmla="*/ 1143000 h 1266825"/>
              <a:gd name="connsiteX32" fmla="*/ 390525 w 981075"/>
              <a:gd name="connsiteY32" fmla="*/ 1190625 h 1266825"/>
              <a:gd name="connsiteX33" fmla="*/ 409575 w 981075"/>
              <a:gd name="connsiteY33" fmla="*/ 1219200 h 1266825"/>
              <a:gd name="connsiteX34" fmla="*/ 466725 w 981075"/>
              <a:gd name="connsiteY34" fmla="*/ 1238250 h 1266825"/>
              <a:gd name="connsiteX35" fmla="*/ 495300 w 981075"/>
              <a:gd name="connsiteY35" fmla="*/ 1247775 h 1266825"/>
              <a:gd name="connsiteX36" fmla="*/ 523875 w 981075"/>
              <a:gd name="connsiteY36" fmla="*/ 1257300 h 1266825"/>
              <a:gd name="connsiteX37" fmla="*/ 552450 w 981075"/>
              <a:gd name="connsiteY37" fmla="*/ 1266825 h 1266825"/>
              <a:gd name="connsiteX38" fmla="*/ 666750 w 981075"/>
              <a:gd name="connsiteY38" fmla="*/ 1257300 h 1266825"/>
              <a:gd name="connsiteX39" fmla="*/ 704850 w 981075"/>
              <a:gd name="connsiteY39" fmla="*/ 1247775 h 1266825"/>
              <a:gd name="connsiteX40" fmla="*/ 762000 w 981075"/>
              <a:gd name="connsiteY40" fmla="*/ 1209675 h 1266825"/>
              <a:gd name="connsiteX41" fmla="*/ 790575 w 981075"/>
              <a:gd name="connsiteY41" fmla="*/ 1190625 h 1266825"/>
              <a:gd name="connsiteX42" fmla="*/ 828675 w 981075"/>
              <a:gd name="connsiteY42" fmla="*/ 1162050 h 1266825"/>
              <a:gd name="connsiteX43" fmla="*/ 885825 w 981075"/>
              <a:gd name="connsiteY43" fmla="*/ 1104900 h 1266825"/>
              <a:gd name="connsiteX44" fmla="*/ 923925 w 981075"/>
              <a:gd name="connsiteY44" fmla="*/ 1057275 h 1266825"/>
              <a:gd name="connsiteX45" fmla="*/ 933450 w 981075"/>
              <a:gd name="connsiteY45" fmla="*/ 1028700 h 1266825"/>
              <a:gd name="connsiteX46" fmla="*/ 952500 w 981075"/>
              <a:gd name="connsiteY46" fmla="*/ 990600 h 1266825"/>
              <a:gd name="connsiteX47" fmla="*/ 971550 w 981075"/>
              <a:gd name="connsiteY47" fmla="*/ 923925 h 1266825"/>
              <a:gd name="connsiteX48" fmla="*/ 981075 w 981075"/>
              <a:gd name="connsiteY48" fmla="*/ 895350 h 1266825"/>
              <a:gd name="connsiteX49" fmla="*/ 971550 w 981075"/>
              <a:gd name="connsiteY49" fmla="*/ 752475 h 1266825"/>
              <a:gd name="connsiteX50" fmla="*/ 952500 w 981075"/>
              <a:gd name="connsiteY50" fmla="*/ 723900 h 1266825"/>
              <a:gd name="connsiteX51" fmla="*/ 933450 w 981075"/>
              <a:gd name="connsiteY51" fmla="*/ 657225 h 1266825"/>
              <a:gd name="connsiteX52" fmla="*/ 914400 w 981075"/>
              <a:gd name="connsiteY52" fmla="*/ 628650 h 1266825"/>
              <a:gd name="connsiteX53" fmla="*/ 895350 w 981075"/>
              <a:gd name="connsiteY53" fmla="*/ 571500 h 1266825"/>
              <a:gd name="connsiteX54" fmla="*/ 847725 w 981075"/>
              <a:gd name="connsiteY54" fmla="*/ 504825 h 1266825"/>
              <a:gd name="connsiteX55" fmla="*/ 809625 w 981075"/>
              <a:gd name="connsiteY55" fmla="*/ 447675 h 1266825"/>
              <a:gd name="connsiteX56" fmla="*/ 771525 w 981075"/>
              <a:gd name="connsiteY56" fmla="*/ 390525 h 1266825"/>
              <a:gd name="connsiteX57" fmla="*/ 723900 w 981075"/>
              <a:gd name="connsiteY57" fmla="*/ 333375 h 1266825"/>
              <a:gd name="connsiteX58" fmla="*/ 695325 w 981075"/>
              <a:gd name="connsiteY58" fmla="*/ 323850 h 1266825"/>
              <a:gd name="connsiteX59" fmla="*/ 666750 w 981075"/>
              <a:gd name="connsiteY59" fmla="*/ 304800 h 1266825"/>
              <a:gd name="connsiteX60" fmla="*/ 609600 w 981075"/>
              <a:gd name="connsiteY60" fmla="*/ 285750 h 1266825"/>
              <a:gd name="connsiteX61" fmla="*/ 581025 w 981075"/>
              <a:gd name="connsiteY61" fmla="*/ 276225 h 1266825"/>
              <a:gd name="connsiteX62" fmla="*/ 523875 w 981075"/>
              <a:gd name="connsiteY62" fmla="*/ 247650 h 1266825"/>
              <a:gd name="connsiteX63" fmla="*/ 466725 w 981075"/>
              <a:gd name="connsiteY63" fmla="*/ 219075 h 1266825"/>
              <a:gd name="connsiteX64" fmla="*/ 419100 w 981075"/>
              <a:gd name="connsiteY64" fmla="*/ 161925 h 1266825"/>
              <a:gd name="connsiteX65" fmla="*/ 400050 w 981075"/>
              <a:gd name="connsiteY65" fmla="*/ 123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81075" h="1266825">
                <a:moveTo>
                  <a:pt x="495300" y="180975"/>
                </a:moveTo>
                <a:cubicBezTo>
                  <a:pt x="466153" y="173688"/>
                  <a:pt x="450551" y="174326"/>
                  <a:pt x="428625" y="152400"/>
                </a:cubicBezTo>
                <a:cubicBezTo>
                  <a:pt x="420530" y="144305"/>
                  <a:pt x="417670" y="131920"/>
                  <a:pt x="409575" y="123825"/>
                </a:cubicBezTo>
                <a:cubicBezTo>
                  <a:pt x="398350" y="112600"/>
                  <a:pt x="383528" y="105581"/>
                  <a:pt x="371475" y="95250"/>
                </a:cubicBezTo>
                <a:cubicBezTo>
                  <a:pt x="331505" y="60990"/>
                  <a:pt x="358881" y="69880"/>
                  <a:pt x="314325" y="57150"/>
                </a:cubicBezTo>
                <a:cubicBezTo>
                  <a:pt x="301738" y="53554"/>
                  <a:pt x="288764" y="51387"/>
                  <a:pt x="276225" y="47625"/>
                </a:cubicBezTo>
                <a:lnTo>
                  <a:pt x="190500" y="19050"/>
                </a:lnTo>
                <a:lnTo>
                  <a:pt x="161925" y="9525"/>
                </a:lnTo>
                <a:lnTo>
                  <a:pt x="133350" y="0"/>
                </a:lnTo>
                <a:cubicBezTo>
                  <a:pt x="117475" y="3175"/>
                  <a:pt x="99877" y="1663"/>
                  <a:pt x="85725" y="9525"/>
                </a:cubicBezTo>
                <a:cubicBezTo>
                  <a:pt x="35603" y="37371"/>
                  <a:pt x="56056" y="40287"/>
                  <a:pt x="38100" y="76200"/>
                </a:cubicBezTo>
                <a:cubicBezTo>
                  <a:pt x="32980" y="86439"/>
                  <a:pt x="24170" y="94536"/>
                  <a:pt x="19050" y="104775"/>
                </a:cubicBezTo>
                <a:cubicBezTo>
                  <a:pt x="7326" y="128223"/>
                  <a:pt x="3658" y="168550"/>
                  <a:pt x="0" y="190500"/>
                </a:cubicBezTo>
                <a:cubicBezTo>
                  <a:pt x="3175" y="241300"/>
                  <a:pt x="1975" y="292564"/>
                  <a:pt x="9525" y="342900"/>
                </a:cubicBezTo>
                <a:cubicBezTo>
                  <a:pt x="11631" y="356942"/>
                  <a:pt x="21530" y="368672"/>
                  <a:pt x="28575" y="381000"/>
                </a:cubicBezTo>
                <a:cubicBezTo>
                  <a:pt x="54374" y="426148"/>
                  <a:pt x="40382" y="395168"/>
                  <a:pt x="76200" y="438150"/>
                </a:cubicBezTo>
                <a:cubicBezTo>
                  <a:pt x="83529" y="446944"/>
                  <a:pt x="88900" y="457200"/>
                  <a:pt x="95250" y="466725"/>
                </a:cubicBezTo>
                <a:cubicBezTo>
                  <a:pt x="98425" y="479425"/>
                  <a:pt x="101935" y="492046"/>
                  <a:pt x="104775" y="504825"/>
                </a:cubicBezTo>
                <a:cubicBezTo>
                  <a:pt x="108287" y="520629"/>
                  <a:pt x="110373" y="536744"/>
                  <a:pt x="114300" y="552450"/>
                </a:cubicBezTo>
                <a:cubicBezTo>
                  <a:pt x="116735" y="562190"/>
                  <a:pt x="121647" y="571224"/>
                  <a:pt x="123825" y="581025"/>
                </a:cubicBezTo>
                <a:cubicBezTo>
                  <a:pt x="128015" y="599878"/>
                  <a:pt x="129562" y="619237"/>
                  <a:pt x="133350" y="638175"/>
                </a:cubicBezTo>
                <a:cubicBezTo>
                  <a:pt x="151167" y="727258"/>
                  <a:pt x="134244" y="632224"/>
                  <a:pt x="152400" y="704850"/>
                </a:cubicBezTo>
                <a:cubicBezTo>
                  <a:pt x="156327" y="720556"/>
                  <a:pt x="157665" y="736856"/>
                  <a:pt x="161925" y="752475"/>
                </a:cubicBezTo>
                <a:cubicBezTo>
                  <a:pt x="167209" y="771848"/>
                  <a:pt x="176105" y="790144"/>
                  <a:pt x="180975" y="809625"/>
                </a:cubicBezTo>
                <a:cubicBezTo>
                  <a:pt x="195370" y="867206"/>
                  <a:pt x="186360" y="835306"/>
                  <a:pt x="209550" y="904875"/>
                </a:cubicBezTo>
                <a:lnTo>
                  <a:pt x="219075" y="933450"/>
                </a:lnTo>
                <a:cubicBezTo>
                  <a:pt x="222250" y="942975"/>
                  <a:pt x="226165" y="952285"/>
                  <a:pt x="228600" y="962025"/>
                </a:cubicBezTo>
                <a:cubicBezTo>
                  <a:pt x="233433" y="981359"/>
                  <a:pt x="239451" y="1009569"/>
                  <a:pt x="247650" y="1028700"/>
                </a:cubicBezTo>
                <a:cubicBezTo>
                  <a:pt x="253243" y="1041751"/>
                  <a:pt x="258447" y="1055246"/>
                  <a:pt x="266700" y="1066800"/>
                </a:cubicBezTo>
                <a:cubicBezTo>
                  <a:pt x="274530" y="1077761"/>
                  <a:pt x="285750" y="1085850"/>
                  <a:pt x="295275" y="1095375"/>
                </a:cubicBezTo>
                <a:cubicBezTo>
                  <a:pt x="298450" y="1104900"/>
                  <a:pt x="298528" y="1116110"/>
                  <a:pt x="304800" y="1123950"/>
                </a:cubicBezTo>
                <a:cubicBezTo>
                  <a:pt x="311951" y="1132889"/>
                  <a:pt x="324581" y="1135671"/>
                  <a:pt x="333375" y="1143000"/>
                </a:cubicBezTo>
                <a:cubicBezTo>
                  <a:pt x="406714" y="1204116"/>
                  <a:pt x="319579" y="1143327"/>
                  <a:pt x="390525" y="1190625"/>
                </a:cubicBezTo>
                <a:cubicBezTo>
                  <a:pt x="396875" y="1200150"/>
                  <a:pt x="399867" y="1213133"/>
                  <a:pt x="409575" y="1219200"/>
                </a:cubicBezTo>
                <a:cubicBezTo>
                  <a:pt x="426603" y="1229843"/>
                  <a:pt x="447675" y="1231900"/>
                  <a:pt x="466725" y="1238250"/>
                </a:cubicBezTo>
                <a:lnTo>
                  <a:pt x="495300" y="1247775"/>
                </a:lnTo>
                <a:lnTo>
                  <a:pt x="523875" y="1257300"/>
                </a:lnTo>
                <a:lnTo>
                  <a:pt x="552450" y="1266825"/>
                </a:lnTo>
                <a:cubicBezTo>
                  <a:pt x="590550" y="1263650"/>
                  <a:pt x="628813" y="1262042"/>
                  <a:pt x="666750" y="1257300"/>
                </a:cubicBezTo>
                <a:cubicBezTo>
                  <a:pt x="679740" y="1255676"/>
                  <a:pt x="693141" y="1253629"/>
                  <a:pt x="704850" y="1247775"/>
                </a:cubicBezTo>
                <a:cubicBezTo>
                  <a:pt x="725328" y="1237536"/>
                  <a:pt x="742950" y="1222375"/>
                  <a:pt x="762000" y="1209675"/>
                </a:cubicBezTo>
                <a:cubicBezTo>
                  <a:pt x="771525" y="1203325"/>
                  <a:pt x="781417" y="1197494"/>
                  <a:pt x="790575" y="1190625"/>
                </a:cubicBezTo>
                <a:cubicBezTo>
                  <a:pt x="803275" y="1181100"/>
                  <a:pt x="816875" y="1172670"/>
                  <a:pt x="828675" y="1162050"/>
                </a:cubicBezTo>
                <a:cubicBezTo>
                  <a:pt x="848700" y="1144028"/>
                  <a:pt x="885825" y="1104900"/>
                  <a:pt x="885825" y="1104900"/>
                </a:cubicBezTo>
                <a:cubicBezTo>
                  <a:pt x="909766" y="1033076"/>
                  <a:pt x="874686" y="1118823"/>
                  <a:pt x="923925" y="1057275"/>
                </a:cubicBezTo>
                <a:cubicBezTo>
                  <a:pt x="930197" y="1049435"/>
                  <a:pt x="929495" y="1037928"/>
                  <a:pt x="933450" y="1028700"/>
                </a:cubicBezTo>
                <a:cubicBezTo>
                  <a:pt x="939043" y="1015649"/>
                  <a:pt x="946907" y="1003651"/>
                  <a:pt x="952500" y="990600"/>
                </a:cubicBezTo>
                <a:cubicBezTo>
                  <a:pt x="962288" y="967762"/>
                  <a:pt x="964645" y="948092"/>
                  <a:pt x="971550" y="923925"/>
                </a:cubicBezTo>
                <a:cubicBezTo>
                  <a:pt x="974308" y="914271"/>
                  <a:pt x="977900" y="904875"/>
                  <a:pt x="981075" y="895350"/>
                </a:cubicBezTo>
                <a:cubicBezTo>
                  <a:pt x="977900" y="847725"/>
                  <a:pt x="979397" y="799556"/>
                  <a:pt x="971550" y="752475"/>
                </a:cubicBezTo>
                <a:cubicBezTo>
                  <a:pt x="969668" y="741183"/>
                  <a:pt x="957009" y="734422"/>
                  <a:pt x="952500" y="723900"/>
                </a:cubicBezTo>
                <a:cubicBezTo>
                  <a:pt x="934189" y="681174"/>
                  <a:pt x="951986" y="694296"/>
                  <a:pt x="933450" y="657225"/>
                </a:cubicBezTo>
                <a:cubicBezTo>
                  <a:pt x="928330" y="646986"/>
                  <a:pt x="919049" y="639111"/>
                  <a:pt x="914400" y="628650"/>
                </a:cubicBezTo>
                <a:cubicBezTo>
                  <a:pt x="906245" y="610300"/>
                  <a:pt x="906489" y="588208"/>
                  <a:pt x="895350" y="571500"/>
                </a:cubicBezTo>
                <a:cubicBezTo>
                  <a:pt x="833416" y="478599"/>
                  <a:pt x="930427" y="622970"/>
                  <a:pt x="847725" y="504825"/>
                </a:cubicBezTo>
                <a:cubicBezTo>
                  <a:pt x="834595" y="486068"/>
                  <a:pt x="809625" y="447675"/>
                  <a:pt x="809625" y="447675"/>
                </a:cubicBezTo>
                <a:cubicBezTo>
                  <a:pt x="792309" y="378410"/>
                  <a:pt x="815378" y="434378"/>
                  <a:pt x="771525" y="390525"/>
                </a:cubicBezTo>
                <a:cubicBezTo>
                  <a:pt x="736383" y="355383"/>
                  <a:pt x="770713" y="364583"/>
                  <a:pt x="723900" y="333375"/>
                </a:cubicBezTo>
                <a:cubicBezTo>
                  <a:pt x="715546" y="327806"/>
                  <a:pt x="704305" y="328340"/>
                  <a:pt x="695325" y="323850"/>
                </a:cubicBezTo>
                <a:cubicBezTo>
                  <a:pt x="685086" y="318730"/>
                  <a:pt x="677211" y="309449"/>
                  <a:pt x="666750" y="304800"/>
                </a:cubicBezTo>
                <a:cubicBezTo>
                  <a:pt x="648400" y="296645"/>
                  <a:pt x="628650" y="292100"/>
                  <a:pt x="609600" y="285750"/>
                </a:cubicBezTo>
                <a:cubicBezTo>
                  <a:pt x="600075" y="282575"/>
                  <a:pt x="589379" y="281794"/>
                  <a:pt x="581025" y="276225"/>
                </a:cubicBezTo>
                <a:cubicBezTo>
                  <a:pt x="499133" y="221630"/>
                  <a:pt x="602745" y="287085"/>
                  <a:pt x="523875" y="247650"/>
                </a:cubicBezTo>
                <a:cubicBezTo>
                  <a:pt x="450017" y="210721"/>
                  <a:pt x="538549" y="243016"/>
                  <a:pt x="466725" y="219075"/>
                </a:cubicBezTo>
                <a:cubicBezTo>
                  <a:pt x="440458" y="192808"/>
                  <a:pt x="436781" y="192867"/>
                  <a:pt x="419100" y="161925"/>
                </a:cubicBezTo>
                <a:cubicBezTo>
                  <a:pt x="412055" y="149597"/>
                  <a:pt x="400050" y="123825"/>
                  <a:pt x="400050" y="123825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46937" y="5113718"/>
            <a:ext cx="1689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Mouth brushes</a:t>
            </a:r>
          </a:p>
        </p:txBody>
      </p:sp>
    </p:spTree>
    <p:extLst>
      <p:ext uri="{BB962C8B-B14F-4D97-AF65-F5344CB8AC3E}">
        <p14:creationId xmlns:p14="http://schemas.microsoft.com/office/powerpoint/2010/main" val="3280060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613937" y="5591175"/>
            <a:ext cx="1119894" cy="809625"/>
          </a:xfrm>
          <a:custGeom>
            <a:avLst/>
            <a:gdLst>
              <a:gd name="connsiteX0" fmla="*/ 600075 w 1119894"/>
              <a:gd name="connsiteY0" fmla="*/ 0 h 809625"/>
              <a:gd name="connsiteX1" fmla="*/ 552450 w 1119894"/>
              <a:gd name="connsiteY1" fmla="*/ 9525 h 809625"/>
              <a:gd name="connsiteX2" fmla="*/ 476250 w 1119894"/>
              <a:gd name="connsiteY2" fmla="*/ 47625 h 809625"/>
              <a:gd name="connsiteX3" fmla="*/ 400050 w 1119894"/>
              <a:gd name="connsiteY3" fmla="*/ 66675 h 809625"/>
              <a:gd name="connsiteX4" fmla="*/ 352425 w 1119894"/>
              <a:gd name="connsiteY4" fmla="*/ 76200 h 809625"/>
              <a:gd name="connsiteX5" fmla="*/ 266700 w 1119894"/>
              <a:gd name="connsiteY5" fmla="*/ 95250 h 809625"/>
              <a:gd name="connsiteX6" fmla="*/ 209550 w 1119894"/>
              <a:gd name="connsiteY6" fmla="*/ 123825 h 809625"/>
              <a:gd name="connsiteX7" fmla="*/ 152400 w 1119894"/>
              <a:gd name="connsiteY7" fmla="*/ 171450 h 809625"/>
              <a:gd name="connsiteX8" fmla="*/ 95250 w 1119894"/>
              <a:gd name="connsiteY8" fmla="*/ 209550 h 809625"/>
              <a:gd name="connsiteX9" fmla="*/ 47625 w 1119894"/>
              <a:gd name="connsiteY9" fmla="*/ 276225 h 809625"/>
              <a:gd name="connsiteX10" fmla="*/ 28575 w 1119894"/>
              <a:gd name="connsiteY10" fmla="*/ 304800 h 809625"/>
              <a:gd name="connsiteX11" fmla="*/ 0 w 1119894"/>
              <a:gd name="connsiteY11" fmla="*/ 400050 h 809625"/>
              <a:gd name="connsiteX12" fmla="*/ 9525 w 1119894"/>
              <a:gd name="connsiteY12" fmla="*/ 581025 h 809625"/>
              <a:gd name="connsiteX13" fmla="*/ 19050 w 1119894"/>
              <a:gd name="connsiteY13" fmla="*/ 609600 h 809625"/>
              <a:gd name="connsiteX14" fmla="*/ 104775 w 1119894"/>
              <a:gd name="connsiteY14" fmla="*/ 676275 h 809625"/>
              <a:gd name="connsiteX15" fmla="*/ 133350 w 1119894"/>
              <a:gd name="connsiteY15" fmla="*/ 695325 h 809625"/>
              <a:gd name="connsiteX16" fmla="*/ 161925 w 1119894"/>
              <a:gd name="connsiteY16" fmla="*/ 723900 h 809625"/>
              <a:gd name="connsiteX17" fmla="*/ 209550 w 1119894"/>
              <a:gd name="connsiteY17" fmla="*/ 733425 h 809625"/>
              <a:gd name="connsiteX18" fmla="*/ 238125 w 1119894"/>
              <a:gd name="connsiteY18" fmla="*/ 752475 h 809625"/>
              <a:gd name="connsiteX19" fmla="*/ 323850 w 1119894"/>
              <a:gd name="connsiteY19" fmla="*/ 790575 h 809625"/>
              <a:gd name="connsiteX20" fmla="*/ 352425 w 1119894"/>
              <a:gd name="connsiteY20" fmla="*/ 800100 h 809625"/>
              <a:gd name="connsiteX21" fmla="*/ 390525 w 1119894"/>
              <a:gd name="connsiteY21" fmla="*/ 809625 h 809625"/>
              <a:gd name="connsiteX22" fmla="*/ 619125 w 1119894"/>
              <a:gd name="connsiteY22" fmla="*/ 800100 h 809625"/>
              <a:gd name="connsiteX23" fmla="*/ 657225 w 1119894"/>
              <a:gd name="connsiteY23" fmla="*/ 781050 h 809625"/>
              <a:gd name="connsiteX24" fmla="*/ 685800 w 1119894"/>
              <a:gd name="connsiteY24" fmla="*/ 771525 h 809625"/>
              <a:gd name="connsiteX25" fmla="*/ 752475 w 1119894"/>
              <a:gd name="connsiteY25" fmla="*/ 733425 h 809625"/>
              <a:gd name="connsiteX26" fmla="*/ 790575 w 1119894"/>
              <a:gd name="connsiteY26" fmla="*/ 714375 h 809625"/>
              <a:gd name="connsiteX27" fmla="*/ 876300 w 1119894"/>
              <a:gd name="connsiteY27" fmla="*/ 666750 h 809625"/>
              <a:gd name="connsiteX28" fmla="*/ 933450 w 1119894"/>
              <a:gd name="connsiteY28" fmla="*/ 628650 h 809625"/>
              <a:gd name="connsiteX29" fmla="*/ 990600 w 1119894"/>
              <a:gd name="connsiteY29" fmla="*/ 581025 h 809625"/>
              <a:gd name="connsiteX30" fmla="*/ 1019175 w 1119894"/>
              <a:gd name="connsiteY30" fmla="*/ 561975 h 809625"/>
              <a:gd name="connsiteX31" fmla="*/ 1076325 w 1119894"/>
              <a:gd name="connsiteY31" fmla="*/ 504825 h 809625"/>
              <a:gd name="connsiteX32" fmla="*/ 1085850 w 1119894"/>
              <a:gd name="connsiteY32" fmla="*/ 476250 h 809625"/>
              <a:gd name="connsiteX33" fmla="*/ 1114425 w 1119894"/>
              <a:gd name="connsiteY33" fmla="*/ 447675 h 809625"/>
              <a:gd name="connsiteX34" fmla="*/ 1104900 w 1119894"/>
              <a:gd name="connsiteY34" fmla="*/ 266700 h 809625"/>
              <a:gd name="connsiteX35" fmla="*/ 1085850 w 1119894"/>
              <a:gd name="connsiteY35" fmla="*/ 209550 h 809625"/>
              <a:gd name="connsiteX36" fmla="*/ 1057275 w 1119894"/>
              <a:gd name="connsiteY36" fmla="*/ 190500 h 809625"/>
              <a:gd name="connsiteX37" fmla="*/ 1038225 w 1119894"/>
              <a:gd name="connsiteY37" fmla="*/ 161925 h 809625"/>
              <a:gd name="connsiteX38" fmla="*/ 1009650 w 1119894"/>
              <a:gd name="connsiteY38" fmla="*/ 152400 h 809625"/>
              <a:gd name="connsiteX39" fmla="*/ 952500 w 1119894"/>
              <a:gd name="connsiteY39" fmla="*/ 123825 h 809625"/>
              <a:gd name="connsiteX40" fmla="*/ 933450 w 1119894"/>
              <a:gd name="connsiteY40" fmla="*/ 95250 h 809625"/>
              <a:gd name="connsiteX41" fmla="*/ 876300 w 1119894"/>
              <a:gd name="connsiteY41" fmla="*/ 76200 h 809625"/>
              <a:gd name="connsiteX42" fmla="*/ 752475 w 1119894"/>
              <a:gd name="connsiteY42" fmla="*/ 57150 h 809625"/>
              <a:gd name="connsiteX43" fmla="*/ 666750 w 1119894"/>
              <a:gd name="connsiteY43" fmla="*/ 66675 h 809625"/>
              <a:gd name="connsiteX44" fmla="*/ 342900 w 1119894"/>
              <a:gd name="connsiteY44" fmla="*/ 7620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9894" h="809625">
                <a:moveTo>
                  <a:pt x="600075" y="0"/>
                </a:moveTo>
                <a:cubicBezTo>
                  <a:pt x="584200" y="3175"/>
                  <a:pt x="567560" y="3713"/>
                  <a:pt x="552450" y="9525"/>
                </a:cubicBezTo>
                <a:cubicBezTo>
                  <a:pt x="525945" y="19719"/>
                  <a:pt x="503800" y="40737"/>
                  <a:pt x="476250" y="47625"/>
                </a:cubicBezTo>
                <a:lnTo>
                  <a:pt x="400050" y="66675"/>
                </a:lnTo>
                <a:cubicBezTo>
                  <a:pt x="384275" y="70315"/>
                  <a:pt x="368131" y="72273"/>
                  <a:pt x="352425" y="76200"/>
                </a:cubicBezTo>
                <a:cubicBezTo>
                  <a:pt x="258632" y="99648"/>
                  <a:pt x="423961" y="69040"/>
                  <a:pt x="266700" y="95250"/>
                </a:cubicBezTo>
                <a:cubicBezTo>
                  <a:pt x="184808" y="149845"/>
                  <a:pt x="288420" y="84390"/>
                  <a:pt x="209550" y="123825"/>
                </a:cubicBezTo>
                <a:cubicBezTo>
                  <a:pt x="168706" y="144247"/>
                  <a:pt x="190318" y="141958"/>
                  <a:pt x="152400" y="171450"/>
                </a:cubicBezTo>
                <a:cubicBezTo>
                  <a:pt x="134328" y="185506"/>
                  <a:pt x="95250" y="209550"/>
                  <a:pt x="95250" y="209550"/>
                </a:cubicBezTo>
                <a:cubicBezTo>
                  <a:pt x="50355" y="276893"/>
                  <a:pt x="106698" y="193523"/>
                  <a:pt x="47625" y="276225"/>
                </a:cubicBezTo>
                <a:cubicBezTo>
                  <a:pt x="40971" y="285540"/>
                  <a:pt x="33224" y="294339"/>
                  <a:pt x="28575" y="304800"/>
                </a:cubicBezTo>
                <a:cubicBezTo>
                  <a:pt x="15324" y="334615"/>
                  <a:pt x="7916" y="368385"/>
                  <a:pt x="0" y="400050"/>
                </a:cubicBezTo>
                <a:cubicBezTo>
                  <a:pt x="3175" y="460375"/>
                  <a:pt x="4056" y="520865"/>
                  <a:pt x="9525" y="581025"/>
                </a:cubicBezTo>
                <a:cubicBezTo>
                  <a:pt x="10434" y="591024"/>
                  <a:pt x="13481" y="601246"/>
                  <a:pt x="19050" y="609600"/>
                </a:cubicBezTo>
                <a:cubicBezTo>
                  <a:pt x="36956" y="636459"/>
                  <a:pt x="82068" y="661137"/>
                  <a:pt x="104775" y="676275"/>
                </a:cubicBezTo>
                <a:cubicBezTo>
                  <a:pt x="114300" y="682625"/>
                  <a:pt x="125255" y="687230"/>
                  <a:pt x="133350" y="695325"/>
                </a:cubicBezTo>
                <a:cubicBezTo>
                  <a:pt x="142875" y="704850"/>
                  <a:pt x="149877" y="717876"/>
                  <a:pt x="161925" y="723900"/>
                </a:cubicBezTo>
                <a:cubicBezTo>
                  <a:pt x="176405" y="731140"/>
                  <a:pt x="193675" y="730250"/>
                  <a:pt x="209550" y="733425"/>
                </a:cubicBezTo>
                <a:cubicBezTo>
                  <a:pt x="219075" y="739775"/>
                  <a:pt x="228186" y="746795"/>
                  <a:pt x="238125" y="752475"/>
                </a:cubicBezTo>
                <a:cubicBezTo>
                  <a:pt x="265675" y="768218"/>
                  <a:pt x="294160" y="779441"/>
                  <a:pt x="323850" y="790575"/>
                </a:cubicBezTo>
                <a:cubicBezTo>
                  <a:pt x="333251" y="794100"/>
                  <a:pt x="342771" y="797342"/>
                  <a:pt x="352425" y="800100"/>
                </a:cubicBezTo>
                <a:cubicBezTo>
                  <a:pt x="365012" y="803696"/>
                  <a:pt x="377825" y="806450"/>
                  <a:pt x="390525" y="809625"/>
                </a:cubicBezTo>
                <a:cubicBezTo>
                  <a:pt x="466725" y="806450"/>
                  <a:pt x="543293" y="808225"/>
                  <a:pt x="619125" y="800100"/>
                </a:cubicBezTo>
                <a:cubicBezTo>
                  <a:pt x="633243" y="798587"/>
                  <a:pt x="644174" y="786643"/>
                  <a:pt x="657225" y="781050"/>
                </a:cubicBezTo>
                <a:cubicBezTo>
                  <a:pt x="666453" y="777095"/>
                  <a:pt x="676572" y="775480"/>
                  <a:pt x="685800" y="771525"/>
                </a:cubicBezTo>
                <a:cubicBezTo>
                  <a:pt x="743367" y="746853"/>
                  <a:pt x="704646" y="760756"/>
                  <a:pt x="752475" y="733425"/>
                </a:cubicBezTo>
                <a:cubicBezTo>
                  <a:pt x="764803" y="726380"/>
                  <a:pt x="778399" y="721680"/>
                  <a:pt x="790575" y="714375"/>
                </a:cubicBezTo>
                <a:cubicBezTo>
                  <a:pt x="872455" y="665247"/>
                  <a:pt x="818823" y="685909"/>
                  <a:pt x="876300" y="666750"/>
                </a:cubicBezTo>
                <a:cubicBezTo>
                  <a:pt x="930469" y="612581"/>
                  <a:pt x="878311" y="656219"/>
                  <a:pt x="933450" y="628650"/>
                </a:cubicBezTo>
                <a:cubicBezTo>
                  <a:pt x="968923" y="610913"/>
                  <a:pt x="959002" y="607357"/>
                  <a:pt x="990600" y="581025"/>
                </a:cubicBezTo>
                <a:cubicBezTo>
                  <a:pt x="999394" y="573696"/>
                  <a:pt x="1010619" y="569580"/>
                  <a:pt x="1019175" y="561975"/>
                </a:cubicBezTo>
                <a:cubicBezTo>
                  <a:pt x="1039311" y="544077"/>
                  <a:pt x="1076325" y="504825"/>
                  <a:pt x="1076325" y="504825"/>
                </a:cubicBezTo>
                <a:cubicBezTo>
                  <a:pt x="1079500" y="495300"/>
                  <a:pt x="1080281" y="484604"/>
                  <a:pt x="1085850" y="476250"/>
                </a:cubicBezTo>
                <a:cubicBezTo>
                  <a:pt x="1093322" y="465042"/>
                  <a:pt x="1113205" y="461090"/>
                  <a:pt x="1114425" y="447675"/>
                </a:cubicBezTo>
                <a:cubicBezTo>
                  <a:pt x="1119894" y="387515"/>
                  <a:pt x="1112097" y="326678"/>
                  <a:pt x="1104900" y="266700"/>
                </a:cubicBezTo>
                <a:cubicBezTo>
                  <a:pt x="1102508" y="246763"/>
                  <a:pt x="1102558" y="220689"/>
                  <a:pt x="1085850" y="209550"/>
                </a:cubicBezTo>
                <a:lnTo>
                  <a:pt x="1057275" y="190500"/>
                </a:lnTo>
                <a:cubicBezTo>
                  <a:pt x="1050925" y="180975"/>
                  <a:pt x="1047164" y="169076"/>
                  <a:pt x="1038225" y="161925"/>
                </a:cubicBezTo>
                <a:cubicBezTo>
                  <a:pt x="1030385" y="155653"/>
                  <a:pt x="1018630" y="156890"/>
                  <a:pt x="1009650" y="152400"/>
                </a:cubicBezTo>
                <a:cubicBezTo>
                  <a:pt x="935792" y="115471"/>
                  <a:pt x="1024324" y="147766"/>
                  <a:pt x="952500" y="123825"/>
                </a:cubicBezTo>
                <a:cubicBezTo>
                  <a:pt x="946150" y="114300"/>
                  <a:pt x="943158" y="101317"/>
                  <a:pt x="933450" y="95250"/>
                </a:cubicBezTo>
                <a:cubicBezTo>
                  <a:pt x="916422" y="84607"/>
                  <a:pt x="895781" y="81070"/>
                  <a:pt x="876300" y="76200"/>
                </a:cubicBezTo>
                <a:cubicBezTo>
                  <a:pt x="810308" y="59702"/>
                  <a:pt x="851211" y="68121"/>
                  <a:pt x="752475" y="57150"/>
                </a:cubicBezTo>
                <a:cubicBezTo>
                  <a:pt x="723900" y="60325"/>
                  <a:pt x="695467" y="65274"/>
                  <a:pt x="666750" y="66675"/>
                </a:cubicBezTo>
                <a:cubicBezTo>
                  <a:pt x="467422" y="76398"/>
                  <a:pt x="456614" y="76200"/>
                  <a:pt x="342900" y="76200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295138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0400" y="1110954"/>
            <a:ext cx="265331" cy="26533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8547" y="2451782"/>
            <a:ext cx="426912" cy="426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9536" y="5764410"/>
            <a:ext cx="214557" cy="21455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04448" y="404378"/>
            <a:ext cx="1383699" cy="715334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23961" y="1877232"/>
            <a:ext cx="990194" cy="953310"/>
          </a:xfrm>
          <a:custGeom>
            <a:avLst/>
            <a:gdLst>
              <a:gd name="connsiteX0" fmla="*/ 866517 w 990194"/>
              <a:gd name="connsiteY0" fmla="*/ 175098 h 953310"/>
              <a:gd name="connsiteX1" fmla="*/ 856790 w 990194"/>
              <a:gd name="connsiteY1" fmla="*/ 107004 h 953310"/>
              <a:gd name="connsiteX2" fmla="*/ 808152 w 990194"/>
              <a:gd name="connsiteY2" fmla="*/ 58366 h 953310"/>
              <a:gd name="connsiteX3" fmla="*/ 740058 w 990194"/>
              <a:gd name="connsiteY3" fmla="*/ 29183 h 953310"/>
              <a:gd name="connsiteX4" fmla="*/ 681692 w 990194"/>
              <a:gd name="connsiteY4" fmla="*/ 19455 h 953310"/>
              <a:gd name="connsiteX5" fmla="*/ 652509 w 990194"/>
              <a:gd name="connsiteY5" fmla="*/ 9727 h 953310"/>
              <a:gd name="connsiteX6" fmla="*/ 555232 w 990194"/>
              <a:gd name="connsiteY6" fmla="*/ 0 h 953310"/>
              <a:gd name="connsiteX7" fmla="*/ 389862 w 990194"/>
              <a:gd name="connsiteY7" fmla="*/ 9727 h 953310"/>
              <a:gd name="connsiteX8" fmla="*/ 273130 w 990194"/>
              <a:gd name="connsiteY8" fmla="*/ 68093 h 953310"/>
              <a:gd name="connsiteX9" fmla="*/ 253675 w 990194"/>
              <a:gd name="connsiteY9" fmla="*/ 87549 h 953310"/>
              <a:gd name="connsiteX10" fmla="*/ 205037 w 990194"/>
              <a:gd name="connsiteY10" fmla="*/ 107004 h 953310"/>
              <a:gd name="connsiteX11" fmla="*/ 127215 w 990194"/>
              <a:gd name="connsiteY11" fmla="*/ 165370 h 953310"/>
              <a:gd name="connsiteX12" fmla="*/ 88305 w 990194"/>
              <a:gd name="connsiteY12" fmla="*/ 252919 h 953310"/>
              <a:gd name="connsiteX13" fmla="*/ 68849 w 990194"/>
              <a:gd name="connsiteY13" fmla="*/ 311285 h 953310"/>
              <a:gd name="connsiteX14" fmla="*/ 59122 w 990194"/>
              <a:gd name="connsiteY14" fmla="*/ 340468 h 953310"/>
              <a:gd name="connsiteX15" fmla="*/ 49394 w 990194"/>
              <a:gd name="connsiteY15" fmla="*/ 389106 h 953310"/>
              <a:gd name="connsiteX16" fmla="*/ 39666 w 990194"/>
              <a:gd name="connsiteY16" fmla="*/ 486383 h 953310"/>
              <a:gd name="connsiteX17" fmla="*/ 39666 w 990194"/>
              <a:gd name="connsiteY17" fmla="*/ 661481 h 953310"/>
              <a:gd name="connsiteX18" fmla="*/ 78577 w 990194"/>
              <a:gd name="connsiteY18" fmla="*/ 719846 h 953310"/>
              <a:gd name="connsiteX19" fmla="*/ 127215 w 990194"/>
              <a:gd name="connsiteY19" fmla="*/ 768485 h 953310"/>
              <a:gd name="connsiteX20" fmla="*/ 146671 w 990194"/>
              <a:gd name="connsiteY20" fmla="*/ 787940 h 953310"/>
              <a:gd name="connsiteX21" fmla="*/ 166126 w 990194"/>
              <a:gd name="connsiteY21" fmla="*/ 817123 h 953310"/>
              <a:gd name="connsiteX22" fmla="*/ 195309 w 990194"/>
              <a:gd name="connsiteY22" fmla="*/ 826851 h 953310"/>
              <a:gd name="connsiteX23" fmla="*/ 214764 w 990194"/>
              <a:gd name="connsiteY23" fmla="*/ 856034 h 953310"/>
              <a:gd name="connsiteX24" fmla="*/ 253675 w 990194"/>
              <a:gd name="connsiteY24" fmla="*/ 875489 h 953310"/>
              <a:gd name="connsiteX25" fmla="*/ 341224 w 990194"/>
              <a:gd name="connsiteY25" fmla="*/ 894944 h 953310"/>
              <a:gd name="connsiteX26" fmla="*/ 428773 w 990194"/>
              <a:gd name="connsiteY26" fmla="*/ 924127 h 953310"/>
              <a:gd name="connsiteX27" fmla="*/ 457956 w 990194"/>
              <a:gd name="connsiteY27" fmla="*/ 933855 h 953310"/>
              <a:gd name="connsiteX28" fmla="*/ 516322 w 990194"/>
              <a:gd name="connsiteY28" fmla="*/ 943583 h 953310"/>
              <a:gd name="connsiteX29" fmla="*/ 555232 w 990194"/>
              <a:gd name="connsiteY29" fmla="*/ 953310 h 953310"/>
              <a:gd name="connsiteX30" fmla="*/ 662237 w 990194"/>
              <a:gd name="connsiteY30" fmla="*/ 943583 h 953310"/>
              <a:gd name="connsiteX31" fmla="*/ 681692 w 990194"/>
              <a:gd name="connsiteY31" fmla="*/ 924127 h 953310"/>
              <a:gd name="connsiteX32" fmla="*/ 740058 w 990194"/>
              <a:gd name="connsiteY32" fmla="*/ 885217 h 953310"/>
              <a:gd name="connsiteX33" fmla="*/ 769241 w 990194"/>
              <a:gd name="connsiteY33" fmla="*/ 846306 h 953310"/>
              <a:gd name="connsiteX34" fmla="*/ 798424 w 990194"/>
              <a:gd name="connsiteY34" fmla="*/ 817123 h 953310"/>
              <a:gd name="connsiteX35" fmla="*/ 817879 w 990194"/>
              <a:gd name="connsiteY35" fmla="*/ 787940 h 953310"/>
              <a:gd name="connsiteX36" fmla="*/ 837335 w 990194"/>
              <a:gd name="connsiteY36" fmla="*/ 768485 h 953310"/>
              <a:gd name="connsiteX37" fmla="*/ 885973 w 990194"/>
              <a:gd name="connsiteY37" fmla="*/ 710119 h 953310"/>
              <a:gd name="connsiteX38" fmla="*/ 915156 w 990194"/>
              <a:gd name="connsiteY38" fmla="*/ 661481 h 953310"/>
              <a:gd name="connsiteX39" fmla="*/ 924883 w 990194"/>
              <a:gd name="connsiteY39" fmla="*/ 632298 h 953310"/>
              <a:gd name="connsiteX40" fmla="*/ 944339 w 990194"/>
              <a:gd name="connsiteY40" fmla="*/ 603115 h 953310"/>
              <a:gd name="connsiteX41" fmla="*/ 954066 w 990194"/>
              <a:gd name="connsiteY41" fmla="*/ 573932 h 953310"/>
              <a:gd name="connsiteX42" fmla="*/ 973522 w 990194"/>
              <a:gd name="connsiteY42" fmla="*/ 525293 h 953310"/>
              <a:gd name="connsiteX43" fmla="*/ 954066 w 990194"/>
              <a:gd name="connsiteY43" fmla="*/ 233464 h 953310"/>
              <a:gd name="connsiteX44" fmla="*/ 934611 w 990194"/>
              <a:gd name="connsiteY44" fmla="*/ 194553 h 953310"/>
              <a:gd name="connsiteX45" fmla="*/ 924883 w 990194"/>
              <a:gd name="connsiteY45" fmla="*/ 165370 h 953310"/>
              <a:gd name="connsiteX46" fmla="*/ 866517 w 990194"/>
              <a:gd name="connsiteY46" fmla="*/ 116732 h 953310"/>
              <a:gd name="connsiteX47" fmla="*/ 837335 w 990194"/>
              <a:gd name="connsiteY47" fmla="*/ 87549 h 953310"/>
              <a:gd name="connsiteX48" fmla="*/ 817879 w 990194"/>
              <a:gd name="connsiteY48" fmla="*/ 58366 h 953310"/>
              <a:gd name="connsiteX49" fmla="*/ 769241 w 990194"/>
              <a:gd name="connsiteY49" fmla="*/ 48638 h 953310"/>
              <a:gd name="connsiteX50" fmla="*/ 691420 w 990194"/>
              <a:gd name="connsiteY50" fmla="*/ 29183 h 9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0194" h="953310">
                <a:moveTo>
                  <a:pt x="866517" y="175098"/>
                </a:moveTo>
                <a:cubicBezTo>
                  <a:pt x="863275" y="152400"/>
                  <a:pt x="863378" y="128966"/>
                  <a:pt x="856790" y="107004"/>
                </a:cubicBezTo>
                <a:cubicBezTo>
                  <a:pt x="849410" y="82405"/>
                  <a:pt x="828502" y="69995"/>
                  <a:pt x="808152" y="58366"/>
                </a:cubicBezTo>
                <a:cubicBezTo>
                  <a:pt x="789222" y="47549"/>
                  <a:pt x="762385" y="34144"/>
                  <a:pt x="740058" y="29183"/>
                </a:cubicBezTo>
                <a:cubicBezTo>
                  <a:pt x="720804" y="24904"/>
                  <a:pt x="700946" y="23734"/>
                  <a:pt x="681692" y="19455"/>
                </a:cubicBezTo>
                <a:cubicBezTo>
                  <a:pt x="671682" y="17231"/>
                  <a:pt x="662644" y="11286"/>
                  <a:pt x="652509" y="9727"/>
                </a:cubicBezTo>
                <a:cubicBezTo>
                  <a:pt x="620301" y="4772"/>
                  <a:pt x="587658" y="3242"/>
                  <a:pt x="555232" y="0"/>
                </a:cubicBezTo>
                <a:cubicBezTo>
                  <a:pt x="500109" y="3242"/>
                  <a:pt x="444617" y="2585"/>
                  <a:pt x="389862" y="9727"/>
                </a:cubicBezTo>
                <a:cubicBezTo>
                  <a:pt x="353472" y="14474"/>
                  <a:pt x="298212" y="43009"/>
                  <a:pt x="273130" y="68093"/>
                </a:cubicBezTo>
                <a:cubicBezTo>
                  <a:pt x="266645" y="74578"/>
                  <a:pt x="261638" y="82999"/>
                  <a:pt x="253675" y="87549"/>
                </a:cubicBezTo>
                <a:cubicBezTo>
                  <a:pt x="238514" y="96212"/>
                  <a:pt x="220366" y="98642"/>
                  <a:pt x="205037" y="107004"/>
                </a:cubicBezTo>
                <a:cubicBezTo>
                  <a:pt x="182959" y="119047"/>
                  <a:pt x="145979" y="141916"/>
                  <a:pt x="127215" y="165370"/>
                </a:cubicBezTo>
                <a:cubicBezTo>
                  <a:pt x="100789" y="198402"/>
                  <a:pt x="103731" y="206642"/>
                  <a:pt x="88305" y="252919"/>
                </a:cubicBezTo>
                <a:lnTo>
                  <a:pt x="68849" y="311285"/>
                </a:lnTo>
                <a:cubicBezTo>
                  <a:pt x="65607" y="321013"/>
                  <a:pt x="61133" y="330413"/>
                  <a:pt x="59122" y="340468"/>
                </a:cubicBezTo>
                <a:lnTo>
                  <a:pt x="49394" y="389106"/>
                </a:lnTo>
                <a:cubicBezTo>
                  <a:pt x="46151" y="421532"/>
                  <a:pt x="44274" y="454123"/>
                  <a:pt x="39666" y="486383"/>
                </a:cubicBezTo>
                <a:cubicBezTo>
                  <a:pt x="27416" y="572132"/>
                  <a:pt x="0" y="502814"/>
                  <a:pt x="39666" y="661481"/>
                </a:cubicBezTo>
                <a:cubicBezTo>
                  <a:pt x="45337" y="684165"/>
                  <a:pt x="65607" y="700391"/>
                  <a:pt x="78577" y="719846"/>
                </a:cubicBezTo>
                <a:cubicBezTo>
                  <a:pt x="111929" y="769873"/>
                  <a:pt x="80893" y="731427"/>
                  <a:pt x="127215" y="768485"/>
                </a:cubicBezTo>
                <a:cubicBezTo>
                  <a:pt x="134377" y="774214"/>
                  <a:pt x="140942" y="780778"/>
                  <a:pt x="146671" y="787940"/>
                </a:cubicBezTo>
                <a:cubicBezTo>
                  <a:pt x="153974" y="797069"/>
                  <a:pt x="156997" y="809820"/>
                  <a:pt x="166126" y="817123"/>
                </a:cubicBezTo>
                <a:cubicBezTo>
                  <a:pt x="174133" y="823529"/>
                  <a:pt x="185581" y="823608"/>
                  <a:pt x="195309" y="826851"/>
                </a:cubicBezTo>
                <a:cubicBezTo>
                  <a:pt x="201794" y="836579"/>
                  <a:pt x="205783" y="848550"/>
                  <a:pt x="214764" y="856034"/>
                </a:cubicBezTo>
                <a:cubicBezTo>
                  <a:pt x="225904" y="865317"/>
                  <a:pt x="240346" y="869777"/>
                  <a:pt x="253675" y="875489"/>
                </a:cubicBezTo>
                <a:cubicBezTo>
                  <a:pt x="284156" y="888552"/>
                  <a:pt x="306238" y="889113"/>
                  <a:pt x="341224" y="894944"/>
                </a:cubicBezTo>
                <a:cubicBezTo>
                  <a:pt x="391997" y="928794"/>
                  <a:pt x="350137" y="906653"/>
                  <a:pt x="428773" y="924127"/>
                </a:cubicBezTo>
                <a:cubicBezTo>
                  <a:pt x="438783" y="926351"/>
                  <a:pt x="447946" y="931631"/>
                  <a:pt x="457956" y="933855"/>
                </a:cubicBezTo>
                <a:cubicBezTo>
                  <a:pt x="477210" y="938134"/>
                  <a:pt x="496981" y="939715"/>
                  <a:pt x="516322" y="943583"/>
                </a:cubicBezTo>
                <a:cubicBezTo>
                  <a:pt x="529432" y="946205"/>
                  <a:pt x="542262" y="950068"/>
                  <a:pt x="555232" y="953310"/>
                </a:cubicBezTo>
                <a:cubicBezTo>
                  <a:pt x="590900" y="950068"/>
                  <a:pt x="627339" y="951636"/>
                  <a:pt x="662237" y="943583"/>
                </a:cubicBezTo>
                <a:cubicBezTo>
                  <a:pt x="671174" y="941521"/>
                  <a:pt x="674355" y="929630"/>
                  <a:pt x="681692" y="924127"/>
                </a:cubicBezTo>
                <a:cubicBezTo>
                  <a:pt x="700398" y="910098"/>
                  <a:pt x="740058" y="885217"/>
                  <a:pt x="740058" y="885217"/>
                </a:cubicBezTo>
                <a:cubicBezTo>
                  <a:pt x="749786" y="872247"/>
                  <a:pt x="758690" y="858616"/>
                  <a:pt x="769241" y="846306"/>
                </a:cubicBezTo>
                <a:cubicBezTo>
                  <a:pt x="778194" y="835861"/>
                  <a:pt x="789617" y="827691"/>
                  <a:pt x="798424" y="817123"/>
                </a:cubicBezTo>
                <a:cubicBezTo>
                  <a:pt x="805908" y="808142"/>
                  <a:pt x="810576" y="797069"/>
                  <a:pt x="817879" y="787940"/>
                </a:cubicBezTo>
                <a:cubicBezTo>
                  <a:pt x="823608" y="780778"/>
                  <a:pt x="831464" y="775531"/>
                  <a:pt x="837335" y="768485"/>
                </a:cubicBezTo>
                <a:cubicBezTo>
                  <a:pt x="895144" y="699113"/>
                  <a:pt x="841971" y="754119"/>
                  <a:pt x="885973" y="710119"/>
                </a:cubicBezTo>
                <a:cubicBezTo>
                  <a:pt x="913528" y="627449"/>
                  <a:pt x="875097" y="728245"/>
                  <a:pt x="915156" y="661481"/>
                </a:cubicBezTo>
                <a:cubicBezTo>
                  <a:pt x="920432" y="652688"/>
                  <a:pt x="920297" y="641469"/>
                  <a:pt x="924883" y="632298"/>
                </a:cubicBezTo>
                <a:cubicBezTo>
                  <a:pt x="930112" y="621841"/>
                  <a:pt x="937854" y="612843"/>
                  <a:pt x="944339" y="603115"/>
                </a:cubicBezTo>
                <a:cubicBezTo>
                  <a:pt x="947581" y="593387"/>
                  <a:pt x="950466" y="583533"/>
                  <a:pt x="954066" y="573932"/>
                </a:cubicBezTo>
                <a:cubicBezTo>
                  <a:pt x="960197" y="557582"/>
                  <a:pt x="972977" y="542746"/>
                  <a:pt x="973522" y="525293"/>
                </a:cubicBezTo>
                <a:cubicBezTo>
                  <a:pt x="974575" y="491612"/>
                  <a:pt x="990194" y="317762"/>
                  <a:pt x="954066" y="233464"/>
                </a:cubicBezTo>
                <a:cubicBezTo>
                  <a:pt x="948354" y="220135"/>
                  <a:pt x="940323" y="207882"/>
                  <a:pt x="934611" y="194553"/>
                </a:cubicBezTo>
                <a:cubicBezTo>
                  <a:pt x="930572" y="185128"/>
                  <a:pt x="930571" y="173902"/>
                  <a:pt x="924883" y="165370"/>
                </a:cubicBezTo>
                <a:cubicBezTo>
                  <a:pt x="903567" y="133396"/>
                  <a:pt x="893436" y="139165"/>
                  <a:pt x="866517" y="116732"/>
                </a:cubicBezTo>
                <a:cubicBezTo>
                  <a:pt x="855949" y="107925"/>
                  <a:pt x="846142" y="98117"/>
                  <a:pt x="837335" y="87549"/>
                </a:cubicBezTo>
                <a:cubicBezTo>
                  <a:pt x="829850" y="78567"/>
                  <a:pt x="828030" y="64167"/>
                  <a:pt x="817879" y="58366"/>
                </a:cubicBezTo>
                <a:cubicBezTo>
                  <a:pt x="803524" y="50163"/>
                  <a:pt x="785192" y="52988"/>
                  <a:pt x="769241" y="48638"/>
                </a:cubicBezTo>
                <a:cubicBezTo>
                  <a:pt x="690387" y="27132"/>
                  <a:pt x="735916" y="29183"/>
                  <a:pt x="691420" y="29183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256848" y="556778"/>
            <a:ext cx="1383699" cy="715334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90800" y="4419600"/>
            <a:ext cx="925346" cy="1315720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76200" y="152400"/>
            <a:ext cx="10744200" cy="7160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Larva adaptati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8419" y="1600200"/>
            <a:ext cx="650716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80000">
                <p:cTn id="12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BBAADF4-0823-46DA-B582-EC0137A8F27C}"/>
              </a:ext>
            </a:extLst>
          </p:cNvPr>
          <p:cNvSpPr/>
          <p:nvPr/>
        </p:nvSpPr>
        <p:spPr>
          <a:xfrm>
            <a:off x="0" y="-228600"/>
            <a:ext cx="9144000" cy="1447799"/>
          </a:xfrm>
          <a:prstGeom prst="rect">
            <a:avLst/>
          </a:prstGeom>
          <a:gradFill flip="none" rotWithShape="1">
            <a:gsLst>
              <a:gs pos="100000">
                <a:srgbClr val="ECF2FA"/>
              </a:gs>
              <a:gs pos="1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96B327-305A-4929-B051-8323DFEE656B}"/>
              </a:ext>
            </a:extLst>
          </p:cNvPr>
          <p:cNvSpPr/>
          <p:nvPr/>
        </p:nvSpPr>
        <p:spPr>
          <a:xfrm>
            <a:off x="0" y="990600"/>
            <a:ext cx="9144000" cy="5923184"/>
          </a:xfrm>
          <a:prstGeom prst="rect">
            <a:avLst/>
          </a:prstGeom>
          <a:gradFill flip="none" rotWithShape="1">
            <a:gsLst>
              <a:gs pos="43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B2DD3-4C38-42CF-86AD-7FB195EF591F}"/>
              </a:ext>
            </a:extLst>
          </p:cNvPr>
          <p:cNvSpPr txBox="1"/>
          <p:nvPr/>
        </p:nvSpPr>
        <p:spPr>
          <a:xfrm>
            <a:off x="1" y="146447"/>
            <a:ext cx="91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FF"/>
                </a:solidFill>
                <a:latin typeface="Calibri" panose="020F0502020204030204" pitchFamily="34" charset="0"/>
              </a:rPr>
              <a:t>Pupa Stage Adaptations</a:t>
            </a:r>
          </a:p>
        </p:txBody>
      </p:sp>
      <p:sp>
        <p:nvSpPr>
          <p:cNvPr id="11" name="Freeform 10"/>
          <p:cNvSpPr/>
          <p:nvPr/>
        </p:nvSpPr>
        <p:spPr>
          <a:xfrm>
            <a:off x="1613937" y="5591175"/>
            <a:ext cx="1119894" cy="809625"/>
          </a:xfrm>
          <a:custGeom>
            <a:avLst/>
            <a:gdLst>
              <a:gd name="connsiteX0" fmla="*/ 600075 w 1119894"/>
              <a:gd name="connsiteY0" fmla="*/ 0 h 809625"/>
              <a:gd name="connsiteX1" fmla="*/ 552450 w 1119894"/>
              <a:gd name="connsiteY1" fmla="*/ 9525 h 809625"/>
              <a:gd name="connsiteX2" fmla="*/ 476250 w 1119894"/>
              <a:gd name="connsiteY2" fmla="*/ 47625 h 809625"/>
              <a:gd name="connsiteX3" fmla="*/ 400050 w 1119894"/>
              <a:gd name="connsiteY3" fmla="*/ 66675 h 809625"/>
              <a:gd name="connsiteX4" fmla="*/ 352425 w 1119894"/>
              <a:gd name="connsiteY4" fmla="*/ 76200 h 809625"/>
              <a:gd name="connsiteX5" fmla="*/ 266700 w 1119894"/>
              <a:gd name="connsiteY5" fmla="*/ 95250 h 809625"/>
              <a:gd name="connsiteX6" fmla="*/ 209550 w 1119894"/>
              <a:gd name="connsiteY6" fmla="*/ 123825 h 809625"/>
              <a:gd name="connsiteX7" fmla="*/ 152400 w 1119894"/>
              <a:gd name="connsiteY7" fmla="*/ 171450 h 809625"/>
              <a:gd name="connsiteX8" fmla="*/ 95250 w 1119894"/>
              <a:gd name="connsiteY8" fmla="*/ 209550 h 809625"/>
              <a:gd name="connsiteX9" fmla="*/ 47625 w 1119894"/>
              <a:gd name="connsiteY9" fmla="*/ 276225 h 809625"/>
              <a:gd name="connsiteX10" fmla="*/ 28575 w 1119894"/>
              <a:gd name="connsiteY10" fmla="*/ 304800 h 809625"/>
              <a:gd name="connsiteX11" fmla="*/ 0 w 1119894"/>
              <a:gd name="connsiteY11" fmla="*/ 400050 h 809625"/>
              <a:gd name="connsiteX12" fmla="*/ 9525 w 1119894"/>
              <a:gd name="connsiteY12" fmla="*/ 581025 h 809625"/>
              <a:gd name="connsiteX13" fmla="*/ 19050 w 1119894"/>
              <a:gd name="connsiteY13" fmla="*/ 609600 h 809625"/>
              <a:gd name="connsiteX14" fmla="*/ 104775 w 1119894"/>
              <a:gd name="connsiteY14" fmla="*/ 676275 h 809625"/>
              <a:gd name="connsiteX15" fmla="*/ 133350 w 1119894"/>
              <a:gd name="connsiteY15" fmla="*/ 695325 h 809625"/>
              <a:gd name="connsiteX16" fmla="*/ 161925 w 1119894"/>
              <a:gd name="connsiteY16" fmla="*/ 723900 h 809625"/>
              <a:gd name="connsiteX17" fmla="*/ 209550 w 1119894"/>
              <a:gd name="connsiteY17" fmla="*/ 733425 h 809625"/>
              <a:gd name="connsiteX18" fmla="*/ 238125 w 1119894"/>
              <a:gd name="connsiteY18" fmla="*/ 752475 h 809625"/>
              <a:gd name="connsiteX19" fmla="*/ 323850 w 1119894"/>
              <a:gd name="connsiteY19" fmla="*/ 790575 h 809625"/>
              <a:gd name="connsiteX20" fmla="*/ 352425 w 1119894"/>
              <a:gd name="connsiteY20" fmla="*/ 800100 h 809625"/>
              <a:gd name="connsiteX21" fmla="*/ 390525 w 1119894"/>
              <a:gd name="connsiteY21" fmla="*/ 809625 h 809625"/>
              <a:gd name="connsiteX22" fmla="*/ 619125 w 1119894"/>
              <a:gd name="connsiteY22" fmla="*/ 800100 h 809625"/>
              <a:gd name="connsiteX23" fmla="*/ 657225 w 1119894"/>
              <a:gd name="connsiteY23" fmla="*/ 781050 h 809625"/>
              <a:gd name="connsiteX24" fmla="*/ 685800 w 1119894"/>
              <a:gd name="connsiteY24" fmla="*/ 771525 h 809625"/>
              <a:gd name="connsiteX25" fmla="*/ 752475 w 1119894"/>
              <a:gd name="connsiteY25" fmla="*/ 733425 h 809625"/>
              <a:gd name="connsiteX26" fmla="*/ 790575 w 1119894"/>
              <a:gd name="connsiteY26" fmla="*/ 714375 h 809625"/>
              <a:gd name="connsiteX27" fmla="*/ 876300 w 1119894"/>
              <a:gd name="connsiteY27" fmla="*/ 666750 h 809625"/>
              <a:gd name="connsiteX28" fmla="*/ 933450 w 1119894"/>
              <a:gd name="connsiteY28" fmla="*/ 628650 h 809625"/>
              <a:gd name="connsiteX29" fmla="*/ 990600 w 1119894"/>
              <a:gd name="connsiteY29" fmla="*/ 581025 h 809625"/>
              <a:gd name="connsiteX30" fmla="*/ 1019175 w 1119894"/>
              <a:gd name="connsiteY30" fmla="*/ 561975 h 809625"/>
              <a:gd name="connsiteX31" fmla="*/ 1076325 w 1119894"/>
              <a:gd name="connsiteY31" fmla="*/ 504825 h 809625"/>
              <a:gd name="connsiteX32" fmla="*/ 1085850 w 1119894"/>
              <a:gd name="connsiteY32" fmla="*/ 476250 h 809625"/>
              <a:gd name="connsiteX33" fmla="*/ 1114425 w 1119894"/>
              <a:gd name="connsiteY33" fmla="*/ 447675 h 809625"/>
              <a:gd name="connsiteX34" fmla="*/ 1104900 w 1119894"/>
              <a:gd name="connsiteY34" fmla="*/ 266700 h 809625"/>
              <a:gd name="connsiteX35" fmla="*/ 1085850 w 1119894"/>
              <a:gd name="connsiteY35" fmla="*/ 209550 h 809625"/>
              <a:gd name="connsiteX36" fmla="*/ 1057275 w 1119894"/>
              <a:gd name="connsiteY36" fmla="*/ 190500 h 809625"/>
              <a:gd name="connsiteX37" fmla="*/ 1038225 w 1119894"/>
              <a:gd name="connsiteY37" fmla="*/ 161925 h 809625"/>
              <a:gd name="connsiteX38" fmla="*/ 1009650 w 1119894"/>
              <a:gd name="connsiteY38" fmla="*/ 152400 h 809625"/>
              <a:gd name="connsiteX39" fmla="*/ 952500 w 1119894"/>
              <a:gd name="connsiteY39" fmla="*/ 123825 h 809625"/>
              <a:gd name="connsiteX40" fmla="*/ 933450 w 1119894"/>
              <a:gd name="connsiteY40" fmla="*/ 95250 h 809625"/>
              <a:gd name="connsiteX41" fmla="*/ 876300 w 1119894"/>
              <a:gd name="connsiteY41" fmla="*/ 76200 h 809625"/>
              <a:gd name="connsiteX42" fmla="*/ 752475 w 1119894"/>
              <a:gd name="connsiteY42" fmla="*/ 57150 h 809625"/>
              <a:gd name="connsiteX43" fmla="*/ 666750 w 1119894"/>
              <a:gd name="connsiteY43" fmla="*/ 66675 h 809625"/>
              <a:gd name="connsiteX44" fmla="*/ 342900 w 1119894"/>
              <a:gd name="connsiteY44" fmla="*/ 7620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9894" h="809625">
                <a:moveTo>
                  <a:pt x="600075" y="0"/>
                </a:moveTo>
                <a:cubicBezTo>
                  <a:pt x="584200" y="3175"/>
                  <a:pt x="567560" y="3713"/>
                  <a:pt x="552450" y="9525"/>
                </a:cubicBezTo>
                <a:cubicBezTo>
                  <a:pt x="525945" y="19719"/>
                  <a:pt x="503800" y="40737"/>
                  <a:pt x="476250" y="47625"/>
                </a:cubicBezTo>
                <a:lnTo>
                  <a:pt x="400050" y="66675"/>
                </a:lnTo>
                <a:cubicBezTo>
                  <a:pt x="384275" y="70315"/>
                  <a:pt x="368131" y="72273"/>
                  <a:pt x="352425" y="76200"/>
                </a:cubicBezTo>
                <a:cubicBezTo>
                  <a:pt x="258632" y="99648"/>
                  <a:pt x="423961" y="69040"/>
                  <a:pt x="266700" y="95250"/>
                </a:cubicBezTo>
                <a:cubicBezTo>
                  <a:pt x="184808" y="149845"/>
                  <a:pt x="288420" y="84390"/>
                  <a:pt x="209550" y="123825"/>
                </a:cubicBezTo>
                <a:cubicBezTo>
                  <a:pt x="168706" y="144247"/>
                  <a:pt x="190318" y="141958"/>
                  <a:pt x="152400" y="171450"/>
                </a:cubicBezTo>
                <a:cubicBezTo>
                  <a:pt x="134328" y="185506"/>
                  <a:pt x="95250" y="209550"/>
                  <a:pt x="95250" y="209550"/>
                </a:cubicBezTo>
                <a:cubicBezTo>
                  <a:pt x="50355" y="276893"/>
                  <a:pt x="106698" y="193523"/>
                  <a:pt x="47625" y="276225"/>
                </a:cubicBezTo>
                <a:cubicBezTo>
                  <a:pt x="40971" y="285540"/>
                  <a:pt x="33224" y="294339"/>
                  <a:pt x="28575" y="304800"/>
                </a:cubicBezTo>
                <a:cubicBezTo>
                  <a:pt x="15324" y="334615"/>
                  <a:pt x="7916" y="368385"/>
                  <a:pt x="0" y="400050"/>
                </a:cubicBezTo>
                <a:cubicBezTo>
                  <a:pt x="3175" y="460375"/>
                  <a:pt x="4056" y="520865"/>
                  <a:pt x="9525" y="581025"/>
                </a:cubicBezTo>
                <a:cubicBezTo>
                  <a:pt x="10434" y="591024"/>
                  <a:pt x="13481" y="601246"/>
                  <a:pt x="19050" y="609600"/>
                </a:cubicBezTo>
                <a:cubicBezTo>
                  <a:pt x="36956" y="636459"/>
                  <a:pt x="82068" y="661137"/>
                  <a:pt x="104775" y="676275"/>
                </a:cubicBezTo>
                <a:cubicBezTo>
                  <a:pt x="114300" y="682625"/>
                  <a:pt x="125255" y="687230"/>
                  <a:pt x="133350" y="695325"/>
                </a:cubicBezTo>
                <a:cubicBezTo>
                  <a:pt x="142875" y="704850"/>
                  <a:pt x="149877" y="717876"/>
                  <a:pt x="161925" y="723900"/>
                </a:cubicBezTo>
                <a:cubicBezTo>
                  <a:pt x="176405" y="731140"/>
                  <a:pt x="193675" y="730250"/>
                  <a:pt x="209550" y="733425"/>
                </a:cubicBezTo>
                <a:cubicBezTo>
                  <a:pt x="219075" y="739775"/>
                  <a:pt x="228186" y="746795"/>
                  <a:pt x="238125" y="752475"/>
                </a:cubicBezTo>
                <a:cubicBezTo>
                  <a:pt x="265675" y="768218"/>
                  <a:pt x="294160" y="779441"/>
                  <a:pt x="323850" y="790575"/>
                </a:cubicBezTo>
                <a:cubicBezTo>
                  <a:pt x="333251" y="794100"/>
                  <a:pt x="342771" y="797342"/>
                  <a:pt x="352425" y="800100"/>
                </a:cubicBezTo>
                <a:cubicBezTo>
                  <a:pt x="365012" y="803696"/>
                  <a:pt x="377825" y="806450"/>
                  <a:pt x="390525" y="809625"/>
                </a:cubicBezTo>
                <a:cubicBezTo>
                  <a:pt x="466725" y="806450"/>
                  <a:pt x="543293" y="808225"/>
                  <a:pt x="619125" y="800100"/>
                </a:cubicBezTo>
                <a:cubicBezTo>
                  <a:pt x="633243" y="798587"/>
                  <a:pt x="644174" y="786643"/>
                  <a:pt x="657225" y="781050"/>
                </a:cubicBezTo>
                <a:cubicBezTo>
                  <a:pt x="666453" y="777095"/>
                  <a:pt x="676572" y="775480"/>
                  <a:pt x="685800" y="771525"/>
                </a:cubicBezTo>
                <a:cubicBezTo>
                  <a:pt x="743367" y="746853"/>
                  <a:pt x="704646" y="760756"/>
                  <a:pt x="752475" y="733425"/>
                </a:cubicBezTo>
                <a:cubicBezTo>
                  <a:pt x="764803" y="726380"/>
                  <a:pt x="778399" y="721680"/>
                  <a:pt x="790575" y="714375"/>
                </a:cubicBezTo>
                <a:cubicBezTo>
                  <a:pt x="872455" y="665247"/>
                  <a:pt x="818823" y="685909"/>
                  <a:pt x="876300" y="666750"/>
                </a:cubicBezTo>
                <a:cubicBezTo>
                  <a:pt x="930469" y="612581"/>
                  <a:pt x="878311" y="656219"/>
                  <a:pt x="933450" y="628650"/>
                </a:cubicBezTo>
                <a:cubicBezTo>
                  <a:pt x="968923" y="610913"/>
                  <a:pt x="959002" y="607357"/>
                  <a:pt x="990600" y="581025"/>
                </a:cubicBezTo>
                <a:cubicBezTo>
                  <a:pt x="999394" y="573696"/>
                  <a:pt x="1010619" y="569580"/>
                  <a:pt x="1019175" y="561975"/>
                </a:cubicBezTo>
                <a:cubicBezTo>
                  <a:pt x="1039311" y="544077"/>
                  <a:pt x="1076325" y="504825"/>
                  <a:pt x="1076325" y="504825"/>
                </a:cubicBezTo>
                <a:cubicBezTo>
                  <a:pt x="1079500" y="495300"/>
                  <a:pt x="1080281" y="484604"/>
                  <a:pt x="1085850" y="476250"/>
                </a:cubicBezTo>
                <a:cubicBezTo>
                  <a:pt x="1093322" y="465042"/>
                  <a:pt x="1113205" y="461090"/>
                  <a:pt x="1114425" y="447675"/>
                </a:cubicBezTo>
                <a:cubicBezTo>
                  <a:pt x="1119894" y="387515"/>
                  <a:pt x="1112097" y="326678"/>
                  <a:pt x="1104900" y="266700"/>
                </a:cubicBezTo>
                <a:cubicBezTo>
                  <a:pt x="1102508" y="246763"/>
                  <a:pt x="1102558" y="220689"/>
                  <a:pt x="1085850" y="209550"/>
                </a:cubicBezTo>
                <a:lnTo>
                  <a:pt x="1057275" y="190500"/>
                </a:lnTo>
                <a:cubicBezTo>
                  <a:pt x="1050925" y="180975"/>
                  <a:pt x="1047164" y="169076"/>
                  <a:pt x="1038225" y="161925"/>
                </a:cubicBezTo>
                <a:cubicBezTo>
                  <a:pt x="1030385" y="155653"/>
                  <a:pt x="1018630" y="156890"/>
                  <a:pt x="1009650" y="152400"/>
                </a:cubicBezTo>
                <a:cubicBezTo>
                  <a:pt x="935792" y="115471"/>
                  <a:pt x="1024324" y="147766"/>
                  <a:pt x="952500" y="123825"/>
                </a:cubicBezTo>
                <a:cubicBezTo>
                  <a:pt x="946150" y="114300"/>
                  <a:pt x="943158" y="101317"/>
                  <a:pt x="933450" y="95250"/>
                </a:cubicBezTo>
                <a:cubicBezTo>
                  <a:pt x="916422" y="84607"/>
                  <a:pt x="895781" y="81070"/>
                  <a:pt x="876300" y="76200"/>
                </a:cubicBezTo>
                <a:cubicBezTo>
                  <a:pt x="810308" y="59702"/>
                  <a:pt x="851211" y="68121"/>
                  <a:pt x="752475" y="57150"/>
                </a:cubicBezTo>
                <a:cubicBezTo>
                  <a:pt x="723900" y="60325"/>
                  <a:pt x="695467" y="65274"/>
                  <a:pt x="666750" y="66675"/>
                </a:cubicBezTo>
                <a:cubicBezTo>
                  <a:pt x="467422" y="76398"/>
                  <a:pt x="456614" y="76200"/>
                  <a:pt x="342900" y="76200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2743200"/>
            <a:ext cx="381000" cy="381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6518" y="4808062"/>
            <a:ext cx="265331" cy="2653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8547" y="1981200"/>
            <a:ext cx="426912" cy="4269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5764410"/>
            <a:ext cx="214557" cy="2145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1140450"/>
          </a:xfrm>
          <a:prstGeom prst="rect">
            <a:avLst/>
          </a:prstGeom>
        </p:spPr>
      </p:pic>
      <p:pic>
        <p:nvPicPr>
          <p:cNvPr id="23" name="Picture 2" descr="H:\Education Department\06 Graphic Projects\Mosquito Related Illustrations\New Life Cycle\Pupa larg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838200"/>
            <a:ext cx="3962400" cy="504893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253120" y="2966030"/>
            <a:ext cx="107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1818" y="5054025"/>
            <a:ext cx="1731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Paddles</a:t>
            </a:r>
          </a:p>
        </p:txBody>
      </p:sp>
      <p:sp>
        <p:nvSpPr>
          <p:cNvPr id="26" name="Freeform 25"/>
          <p:cNvSpPr/>
          <p:nvPr/>
        </p:nvSpPr>
        <p:spPr>
          <a:xfrm>
            <a:off x="4104448" y="404378"/>
            <a:ext cx="1383699" cy="715334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23961" y="1877232"/>
            <a:ext cx="990194" cy="953310"/>
          </a:xfrm>
          <a:custGeom>
            <a:avLst/>
            <a:gdLst>
              <a:gd name="connsiteX0" fmla="*/ 866517 w 990194"/>
              <a:gd name="connsiteY0" fmla="*/ 175098 h 953310"/>
              <a:gd name="connsiteX1" fmla="*/ 856790 w 990194"/>
              <a:gd name="connsiteY1" fmla="*/ 107004 h 953310"/>
              <a:gd name="connsiteX2" fmla="*/ 808152 w 990194"/>
              <a:gd name="connsiteY2" fmla="*/ 58366 h 953310"/>
              <a:gd name="connsiteX3" fmla="*/ 740058 w 990194"/>
              <a:gd name="connsiteY3" fmla="*/ 29183 h 953310"/>
              <a:gd name="connsiteX4" fmla="*/ 681692 w 990194"/>
              <a:gd name="connsiteY4" fmla="*/ 19455 h 953310"/>
              <a:gd name="connsiteX5" fmla="*/ 652509 w 990194"/>
              <a:gd name="connsiteY5" fmla="*/ 9727 h 953310"/>
              <a:gd name="connsiteX6" fmla="*/ 555232 w 990194"/>
              <a:gd name="connsiteY6" fmla="*/ 0 h 953310"/>
              <a:gd name="connsiteX7" fmla="*/ 389862 w 990194"/>
              <a:gd name="connsiteY7" fmla="*/ 9727 h 953310"/>
              <a:gd name="connsiteX8" fmla="*/ 273130 w 990194"/>
              <a:gd name="connsiteY8" fmla="*/ 68093 h 953310"/>
              <a:gd name="connsiteX9" fmla="*/ 253675 w 990194"/>
              <a:gd name="connsiteY9" fmla="*/ 87549 h 953310"/>
              <a:gd name="connsiteX10" fmla="*/ 205037 w 990194"/>
              <a:gd name="connsiteY10" fmla="*/ 107004 h 953310"/>
              <a:gd name="connsiteX11" fmla="*/ 127215 w 990194"/>
              <a:gd name="connsiteY11" fmla="*/ 165370 h 953310"/>
              <a:gd name="connsiteX12" fmla="*/ 88305 w 990194"/>
              <a:gd name="connsiteY12" fmla="*/ 252919 h 953310"/>
              <a:gd name="connsiteX13" fmla="*/ 68849 w 990194"/>
              <a:gd name="connsiteY13" fmla="*/ 311285 h 953310"/>
              <a:gd name="connsiteX14" fmla="*/ 59122 w 990194"/>
              <a:gd name="connsiteY14" fmla="*/ 340468 h 953310"/>
              <a:gd name="connsiteX15" fmla="*/ 49394 w 990194"/>
              <a:gd name="connsiteY15" fmla="*/ 389106 h 953310"/>
              <a:gd name="connsiteX16" fmla="*/ 39666 w 990194"/>
              <a:gd name="connsiteY16" fmla="*/ 486383 h 953310"/>
              <a:gd name="connsiteX17" fmla="*/ 39666 w 990194"/>
              <a:gd name="connsiteY17" fmla="*/ 661481 h 953310"/>
              <a:gd name="connsiteX18" fmla="*/ 78577 w 990194"/>
              <a:gd name="connsiteY18" fmla="*/ 719846 h 953310"/>
              <a:gd name="connsiteX19" fmla="*/ 127215 w 990194"/>
              <a:gd name="connsiteY19" fmla="*/ 768485 h 953310"/>
              <a:gd name="connsiteX20" fmla="*/ 146671 w 990194"/>
              <a:gd name="connsiteY20" fmla="*/ 787940 h 953310"/>
              <a:gd name="connsiteX21" fmla="*/ 166126 w 990194"/>
              <a:gd name="connsiteY21" fmla="*/ 817123 h 953310"/>
              <a:gd name="connsiteX22" fmla="*/ 195309 w 990194"/>
              <a:gd name="connsiteY22" fmla="*/ 826851 h 953310"/>
              <a:gd name="connsiteX23" fmla="*/ 214764 w 990194"/>
              <a:gd name="connsiteY23" fmla="*/ 856034 h 953310"/>
              <a:gd name="connsiteX24" fmla="*/ 253675 w 990194"/>
              <a:gd name="connsiteY24" fmla="*/ 875489 h 953310"/>
              <a:gd name="connsiteX25" fmla="*/ 341224 w 990194"/>
              <a:gd name="connsiteY25" fmla="*/ 894944 h 953310"/>
              <a:gd name="connsiteX26" fmla="*/ 428773 w 990194"/>
              <a:gd name="connsiteY26" fmla="*/ 924127 h 953310"/>
              <a:gd name="connsiteX27" fmla="*/ 457956 w 990194"/>
              <a:gd name="connsiteY27" fmla="*/ 933855 h 953310"/>
              <a:gd name="connsiteX28" fmla="*/ 516322 w 990194"/>
              <a:gd name="connsiteY28" fmla="*/ 943583 h 953310"/>
              <a:gd name="connsiteX29" fmla="*/ 555232 w 990194"/>
              <a:gd name="connsiteY29" fmla="*/ 953310 h 953310"/>
              <a:gd name="connsiteX30" fmla="*/ 662237 w 990194"/>
              <a:gd name="connsiteY30" fmla="*/ 943583 h 953310"/>
              <a:gd name="connsiteX31" fmla="*/ 681692 w 990194"/>
              <a:gd name="connsiteY31" fmla="*/ 924127 h 953310"/>
              <a:gd name="connsiteX32" fmla="*/ 740058 w 990194"/>
              <a:gd name="connsiteY32" fmla="*/ 885217 h 953310"/>
              <a:gd name="connsiteX33" fmla="*/ 769241 w 990194"/>
              <a:gd name="connsiteY33" fmla="*/ 846306 h 953310"/>
              <a:gd name="connsiteX34" fmla="*/ 798424 w 990194"/>
              <a:gd name="connsiteY34" fmla="*/ 817123 h 953310"/>
              <a:gd name="connsiteX35" fmla="*/ 817879 w 990194"/>
              <a:gd name="connsiteY35" fmla="*/ 787940 h 953310"/>
              <a:gd name="connsiteX36" fmla="*/ 837335 w 990194"/>
              <a:gd name="connsiteY36" fmla="*/ 768485 h 953310"/>
              <a:gd name="connsiteX37" fmla="*/ 885973 w 990194"/>
              <a:gd name="connsiteY37" fmla="*/ 710119 h 953310"/>
              <a:gd name="connsiteX38" fmla="*/ 915156 w 990194"/>
              <a:gd name="connsiteY38" fmla="*/ 661481 h 953310"/>
              <a:gd name="connsiteX39" fmla="*/ 924883 w 990194"/>
              <a:gd name="connsiteY39" fmla="*/ 632298 h 953310"/>
              <a:gd name="connsiteX40" fmla="*/ 944339 w 990194"/>
              <a:gd name="connsiteY40" fmla="*/ 603115 h 953310"/>
              <a:gd name="connsiteX41" fmla="*/ 954066 w 990194"/>
              <a:gd name="connsiteY41" fmla="*/ 573932 h 953310"/>
              <a:gd name="connsiteX42" fmla="*/ 973522 w 990194"/>
              <a:gd name="connsiteY42" fmla="*/ 525293 h 953310"/>
              <a:gd name="connsiteX43" fmla="*/ 954066 w 990194"/>
              <a:gd name="connsiteY43" fmla="*/ 233464 h 953310"/>
              <a:gd name="connsiteX44" fmla="*/ 934611 w 990194"/>
              <a:gd name="connsiteY44" fmla="*/ 194553 h 953310"/>
              <a:gd name="connsiteX45" fmla="*/ 924883 w 990194"/>
              <a:gd name="connsiteY45" fmla="*/ 165370 h 953310"/>
              <a:gd name="connsiteX46" fmla="*/ 866517 w 990194"/>
              <a:gd name="connsiteY46" fmla="*/ 116732 h 953310"/>
              <a:gd name="connsiteX47" fmla="*/ 837335 w 990194"/>
              <a:gd name="connsiteY47" fmla="*/ 87549 h 953310"/>
              <a:gd name="connsiteX48" fmla="*/ 817879 w 990194"/>
              <a:gd name="connsiteY48" fmla="*/ 58366 h 953310"/>
              <a:gd name="connsiteX49" fmla="*/ 769241 w 990194"/>
              <a:gd name="connsiteY49" fmla="*/ 48638 h 953310"/>
              <a:gd name="connsiteX50" fmla="*/ 691420 w 990194"/>
              <a:gd name="connsiteY50" fmla="*/ 29183 h 9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0194" h="953310">
                <a:moveTo>
                  <a:pt x="866517" y="175098"/>
                </a:moveTo>
                <a:cubicBezTo>
                  <a:pt x="863275" y="152400"/>
                  <a:pt x="863378" y="128966"/>
                  <a:pt x="856790" y="107004"/>
                </a:cubicBezTo>
                <a:cubicBezTo>
                  <a:pt x="849410" y="82405"/>
                  <a:pt x="828502" y="69995"/>
                  <a:pt x="808152" y="58366"/>
                </a:cubicBezTo>
                <a:cubicBezTo>
                  <a:pt x="789222" y="47549"/>
                  <a:pt x="762385" y="34144"/>
                  <a:pt x="740058" y="29183"/>
                </a:cubicBezTo>
                <a:cubicBezTo>
                  <a:pt x="720804" y="24904"/>
                  <a:pt x="700946" y="23734"/>
                  <a:pt x="681692" y="19455"/>
                </a:cubicBezTo>
                <a:cubicBezTo>
                  <a:pt x="671682" y="17231"/>
                  <a:pt x="662644" y="11286"/>
                  <a:pt x="652509" y="9727"/>
                </a:cubicBezTo>
                <a:cubicBezTo>
                  <a:pt x="620301" y="4772"/>
                  <a:pt x="587658" y="3242"/>
                  <a:pt x="555232" y="0"/>
                </a:cubicBezTo>
                <a:cubicBezTo>
                  <a:pt x="500109" y="3242"/>
                  <a:pt x="444617" y="2585"/>
                  <a:pt x="389862" y="9727"/>
                </a:cubicBezTo>
                <a:cubicBezTo>
                  <a:pt x="353472" y="14474"/>
                  <a:pt x="298212" y="43009"/>
                  <a:pt x="273130" y="68093"/>
                </a:cubicBezTo>
                <a:cubicBezTo>
                  <a:pt x="266645" y="74578"/>
                  <a:pt x="261638" y="82999"/>
                  <a:pt x="253675" y="87549"/>
                </a:cubicBezTo>
                <a:cubicBezTo>
                  <a:pt x="238514" y="96212"/>
                  <a:pt x="220366" y="98642"/>
                  <a:pt x="205037" y="107004"/>
                </a:cubicBezTo>
                <a:cubicBezTo>
                  <a:pt x="182959" y="119047"/>
                  <a:pt x="145979" y="141916"/>
                  <a:pt x="127215" y="165370"/>
                </a:cubicBezTo>
                <a:cubicBezTo>
                  <a:pt x="100789" y="198402"/>
                  <a:pt x="103731" y="206642"/>
                  <a:pt x="88305" y="252919"/>
                </a:cubicBezTo>
                <a:lnTo>
                  <a:pt x="68849" y="311285"/>
                </a:lnTo>
                <a:cubicBezTo>
                  <a:pt x="65607" y="321013"/>
                  <a:pt x="61133" y="330413"/>
                  <a:pt x="59122" y="340468"/>
                </a:cubicBezTo>
                <a:lnTo>
                  <a:pt x="49394" y="389106"/>
                </a:lnTo>
                <a:cubicBezTo>
                  <a:pt x="46151" y="421532"/>
                  <a:pt x="44274" y="454123"/>
                  <a:pt x="39666" y="486383"/>
                </a:cubicBezTo>
                <a:cubicBezTo>
                  <a:pt x="27416" y="572132"/>
                  <a:pt x="0" y="502814"/>
                  <a:pt x="39666" y="661481"/>
                </a:cubicBezTo>
                <a:cubicBezTo>
                  <a:pt x="45337" y="684165"/>
                  <a:pt x="65607" y="700391"/>
                  <a:pt x="78577" y="719846"/>
                </a:cubicBezTo>
                <a:cubicBezTo>
                  <a:pt x="111929" y="769873"/>
                  <a:pt x="80893" y="731427"/>
                  <a:pt x="127215" y="768485"/>
                </a:cubicBezTo>
                <a:cubicBezTo>
                  <a:pt x="134377" y="774214"/>
                  <a:pt x="140942" y="780778"/>
                  <a:pt x="146671" y="787940"/>
                </a:cubicBezTo>
                <a:cubicBezTo>
                  <a:pt x="153974" y="797069"/>
                  <a:pt x="156997" y="809820"/>
                  <a:pt x="166126" y="817123"/>
                </a:cubicBezTo>
                <a:cubicBezTo>
                  <a:pt x="174133" y="823529"/>
                  <a:pt x="185581" y="823608"/>
                  <a:pt x="195309" y="826851"/>
                </a:cubicBezTo>
                <a:cubicBezTo>
                  <a:pt x="201794" y="836579"/>
                  <a:pt x="205783" y="848550"/>
                  <a:pt x="214764" y="856034"/>
                </a:cubicBezTo>
                <a:cubicBezTo>
                  <a:pt x="225904" y="865317"/>
                  <a:pt x="240346" y="869777"/>
                  <a:pt x="253675" y="875489"/>
                </a:cubicBezTo>
                <a:cubicBezTo>
                  <a:pt x="284156" y="888552"/>
                  <a:pt x="306238" y="889113"/>
                  <a:pt x="341224" y="894944"/>
                </a:cubicBezTo>
                <a:cubicBezTo>
                  <a:pt x="391997" y="928794"/>
                  <a:pt x="350137" y="906653"/>
                  <a:pt x="428773" y="924127"/>
                </a:cubicBezTo>
                <a:cubicBezTo>
                  <a:pt x="438783" y="926351"/>
                  <a:pt x="447946" y="931631"/>
                  <a:pt x="457956" y="933855"/>
                </a:cubicBezTo>
                <a:cubicBezTo>
                  <a:pt x="477210" y="938134"/>
                  <a:pt x="496981" y="939715"/>
                  <a:pt x="516322" y="943583"/>
                </a:cubicBezTo>
                <a:cubicBezTo>
                  <a:pt x="529432" y="946205"/>
                  <a:pt x="542262" y="950068"/>
                  <a:pt x="555232" y="953310"/>
                </a:cubicBezTo>
                <a:cubicBezTo>
                  <a:pt x="590900" y="950068"/>
                  <a:pt x="627339" y="951636"/>
                  <a:pt x="662237" y="943583"/>
                </a:cubicBezTo>
                <a:cubicBezTo>
                  <a:pt x="671174" y="941521"/>
                  <a:pt x="674355" y="929630"/>
                  <a:pt x="681692" y="924127"/>
                </a:cubicBezTo>
                <a:cubicBezTo>
                  <a:pt x="700398" y="910098"/>
                  <a:pt x="740058" y="885217"/>
                  <a:pt x="740058" y="885217"/>
                </a:cubicBezTo>
                <a:cubicBezTo>
                  <a:pt x="749786" y="872247"/>
                  <a:pt x="758690" y="858616"/>
                  <a:pt x="769241" y="846306"/>
                </a:cubicBezTo>
                <a:cubicBezTo>
                  <a:pt x="778194" y="835861"/>
                  <a:pt x="789617" y="827691"/>
                  <a:pt x="798424" y="817123"/>
                </a:cubicBezTo>
                <a:cubicBezTo>
                  <a:pt x="805908" y="808142"/>
                  <a:pt x="810576" y="797069"/>
                  <a:pt x="817879" y="787940"/>
                </a:cubicBezTo>
                <a:cubicBezTo>
                  <a:pt x="823608" y="780778"/>
                  <a:pt x="831464" y="775531"/>
                  <a:pt x="837335" y="768485"/>
                </a:cubicBezTo>
                <a:cubicBezTo>
                  <a:pt x="895144" y="699113"/>
                  <a:pt x="841971" y="754119"/>
                  <a:pt x="885973" y="710119"/>
                </a:cubicBezTo>
                <a:cubicBezTo>
                  <a:pt x="913528" y="627449"/>
                  <a:pt x="875097" y="728245"/>
                  <a:pt x="915156" y="661481"/>
                </a:cubicBezTo>
                <a:cubicBezTo>
                  <a:pt x="920432" y="652688"/>
                  <a:pt x="920297" y="641469"/>
                  <a:pt x="924883" y="632298"/>
                </a:cubicBezTo>
                <a:cubicBezTo>
                  <a:pt x="930112" y="621841"/>
                  <a:pt x="937854" y="612843"/>
                  <a:pt x="944339" y="603115"/>
                </a:cubicBezTo>
                <a:cubicBezTo>
                  <a:pt x="947581" y="593387"/>
                  <a:pt x="950466" y="583533"/>
                  <a:pt x="954066" y="573932"/>
                </a:cubicBezTo>
                <a:cubicBezTo>
                  <a:pt x="960197" y="557582"/>
                  <a:pt x="972977" y="542746"/>
                  <a:pt x="973522" y="525293"/>
                </a:cubicBezTo>
                <a:cubicBezTo>
                  <a:pt x="974575" y="491612"/>
                  <a:pt x="990194" y="317762"/>
                  <a:pt x="954066" y="233464"/>
                </a:cubicBezTo>
                <a:cubicBezTo>
                  <a:pt x="948354" y="220135"/>
                  <a:pt x="940323" y="207882"/>
                  <a:pt x="934611" y="194553"/>
                </a:cubicBezTo>
                <a:cubicBezTo>
                  <a:pt x="930572" y="185128"/>
                  <a:pt x="930571" y="173902"/>
                  <a:pt x="924883" y="165370"/>
                </a:cubicBezTo>
                <a:cubicBezTo>
                  <a:pt x="903567" y="133396"/>
                  <a:pt x="893436" y="139165"/>
                  <a:pt x="866517" y="116732"/>
                </a:cubicBezTo>
                <a:cubicBezTo>
                  <a:pt x="855949" y="107925"/>
                  <a:pt x="846142" y="98117"/>
                  <a:pt x="837335" y="87549"/>
                </a:cubicBezTo>
                <a:cubicBezTo>
                  <a:pt x="829850" y="78567"/>
                  <a:pt x="828030" y="64167"/>
                  <a:pt x="817879" y="58366"/>
                </a:cubicBezTo>
                <a:cubicBezTo>
                  <a:pt x="803524" y="50163"/>
                  <a:pt x="785192" y="52988"/>
                  <a:pt x="769241" y="48638"/>
                </a:cubicBezTo>
                <a:cubicBezTo>
                  <a:pt x="690387" y="27132"/>
                  <a:pt x="735916" y="29183"/>
                  <a:pt x="691420" y="29183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40547" y="983982"/>
            <a:ext cx="2018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Breathing tubes</a:t>
            </a:r>
          </a:p>
        </p:txBody>
      </p:sp>
      <p:sp>
        <p:nvSpPr>
          <p:cNvPr id="31" name="Freeform 30"/>
          <p:cNvSpPr/>
          <p:nvPr/>
        </p:nvSpPr>
        <p:spPr>
          <a:xfrm>
            <a:off x="4256848" y="556778"/>
            <a:ext cx="1383699" cy="715334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90800" y="4419600"/>
            <a:ext cx="925346" cy="1315720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28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76200" y="475564"/>
            <a:ext cx="12563157" cy="6362116"/>
          </a:xfrm>
          <a:prstGeom prst="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13937" y="5591175"/>
            <a:ext cx="1119894" cy="809625"/>
          </a:xfrm>
          <a:custGeom>
            <a:avLst/>
            <a:gdLst>
              <a:gd name="connsiteX0" fmla="*/ 600075 w 1119894"/>
              <a:gd name="connsiteY0" fmla="*/ 0 h 809625"/>
              <a:gd name="connsiteX1" fmla="*/ 552450 w 1119894"/>
              <a:gd name="connsiteY1" fmla="*/ 9525 h 809625"/>
              <a:gd name="connsiteX2" fmla="*/ 476250 w 1119894"/>
              <a:gd name="connsiteY2" fmla="*/ 47625 h 809625"/>
              <a:gd name="connsiteX3" fmla="*/ 400050 w 1119894"/>
              <a:gd name="connsiteY3" fmla="*/ 66675 h 809625"/>
              <a:gd name="connsiteX4" fmla="*/ 352425 w 1119894"/>
              <a:gd name="connsiteY4" fmla="*/ 76200 h 809625"/>
              <a:gd name="connsiteX5" fmla="*/ 266700 w 1119894"/>
              <a:gd name="connsiteY5" fmla="*/ 95250 h 809625"/>
              <a:gd name="connsiteX6" fmla="*/ 209550 w 1119894"/>
              <a:gd name="connsiteY6" fmla="*/ 123825 h 809625"/>
              <a:gd name="connsiteX7" fmla="*/ 152400 w 1119894"/>
              <a:gd name="connsiteY7" fmla="*/ 171450 h 809625"/>
              <a:gd name="connsiteX8" fmla="*/ 95250 w 1119894"/>
              <a:gd name="connsiteY8" fmla="*/ 209550 h 809625"/>
              <a:gd name="connsiteX9" fmla="*/ 47625 w 1119894"/>
              <a:gd name="connsiteY9" fmla="*/ 276225 h 809625"/>
              <a:gd name="connsiteX10" fmla="*/ 28575 w 1119894"/>
              <a:gd name="connsiteY10" fmla="*/ 304800 h 809625"/>
              <a:gd name="connsiteX11" fmla="*/ 0 w 1119894"/>
              <a:gd name="connsiteY11" fmla="*/ 400050 h 809625"/>
              <a:gd name="connsiteX12" fmla="*/ 9525 w 1119894"/>
              <a:gd name="connsiteY12" fmla="*/ 581025 h 809625"/>
              <a:gd name="connsiteX13" fmla="*/ 19050 w 1119894"/>
              <a:gd name="connsiteY13" fmla="*/ 609600 h 809625"/>
              <a:gd name="connsiteX14" fmla="*/ 104775 w 1119894"/>
              <a:gd name="connsiteY14" fmla="*/ 676275 h 809625"/>
              <a:gd name="connsiteX15" fmla="*/ 133350 w 1119894"/>
              <a:gd name="connsiteY15" fmla="*/ 695325 h 809625"/>
              <a:gd name="connsiteX16" fmla="*/ 161925 w 1119894"/>
              <a:gd name="connsiteY16" fmla="*/ 723900 h 809625"/>
              <a:gd name="connsiteX17" fmla="*/ 209550 w 1119894"/>
              <a:gd name="connsiteY17" fmla="*/ 733425 h 809625"/>
              <a:gd name="connsiteX18" fmla="*/ 238125 w 1119894"/>
              <a:gd name="connsiteY18" fmla="*/ 752475 h 809625"/>
              <a:gd name="connsiteX19" fmla="*/ 323850 w 1119894"/>
              <a:gd name="connsiteY19" fmla="*/ 790575 h 809625"/>
              <a:gd name="connsiteX20" fmla="*/ 352425 w 1119894"/>
              <a:gd name="connsiteY20" fmla="*/ 800100 h 809625"/>
              <a:gd name="connsiteX21" fmla="*/ 390525 w 1119894"/>
              <a:gd name="connsiteY21" fmla="*/ 809625 h 809625"/>
              <a:gd name="connsiteX22" fmla="*/ 619125 w 1119894"/>
              <a:gd name="connsiteY22" fmla="*/ 800100 h 809625"/>
              <a:gd name="connsiteX23" fmla="*/ 657225 w 1119894"/>
              <a:gd name="connsiteY23" fmla="*/ 781050 h 809625"/>
              <a:gd name="connsiteX24" fmla="*/ 685800 w 1119894"/>
              <a:gd name="connsiteY24" fmla="*/ 771525 h 809625"/>
              <a:gd name="connsiteX25" fmla="*/ 752475 w 1119894"/>
              <a:gd name="connsiteY25" fmla="*/ 733425 h 809625"/>
              <a:gd name="connsiteX26" fmla="*/ 790575 w 1119894"/>
              <a:gd name="connsiteY26" fmla="*/ 714375 h 809625"/>
              <a:gd name="connsiteX27" fmla="*/ 876300 w 1119894"/>
              <a:gd name="connsiteY27" fmla="*/ 666750 h 809625"/>
              <a:gd name="connsiteX28" fmla="*/ 933450 w 1119894"/>
              <a:gd name="connsiteY28" fmla="*/ 628650 h 809625"/>
              <a:gd name="connsiteX29" fmla="*/ 990600 w 1119894"/>
              <a:gd name="connsiteY29" fmla="*/ 581025 h 809625"/>
              <a:gd name="connsiteX30" fmla="*/ 1019175 w 1119894"/>
              <a:gd name="connsiteY30" fmla="*/ 561975 h 809625"/>
              <a:gd name="connsiteX31" fmla="*/ 1076325 w 1119894"/>
              <a:gd name="connsiteY31" fmla="*/ 504825 h 809625"/>
              <a:gd name="connsiteX32" fmla="*/ 1085850 w 1119894"/>
              <a:gd name="connsiteY32" fmla="*/ 476250 h 809625"/>
              <a:gd name="connsiteX33" fmla="*/ 1114425 w 1119894"/>
              <a:gd name="connsiteY33" fmla="*/ 447675 h 809625"/>
              <a:gd name="connsiteX34" fmla="*/ 1104900 w 1119894"/>
              <a:gd name="connsiteY34" fmla="*/ 266700 h 809625"/>
              <a:gd name="connsiteX35" fmla="*/ 1085850 w 1119894"/>
              <a:gd name="connsiteY35" fmla="*/ 209550 h 809625"/>
              <a:gd name="connsiteX36" fmla="*/ 1057275 w 1119894"/>
              <a:gd name="connsiteY36" fmla="*/ 190500 h 809625"/>
              <a:gd name="connsiteX37" fmla="*/ 1038225 w 1119894"/>
              <a:gd name="connsiteY37" fmla="*/ 161925 h 809625"/>
              <a:gd name="connsiteX38" fmla="*/ 1009650 w 1119894"/>
              <a:gd name="connsiteY38" fmla="*/ 152400 h 809625"/>
              <a:gd name="connsiteX39" fmla="*/ 952500 w 1119894"/>
              <a:gd name="connsiteY39" fmla="*/ 123825 h 809625"/>
              <a:gd name="connsiteX40" fmla="*/ 933450 w 1119894"/>
              <a:gd name="connsiteY40" fmla="*/ 95250 h 809625"/>
              <a:gd name="connsiteX41" fmla="*/ 876300 w 1119894"/>
              <a:gd name="connsiteY41" fmla="*/ 76200 h 809625"/>
              <a:gd name="connsiteX42" fmla="*/ 752475 w 1119894"/>
              <a:gd name="connsiteY42" fmla="*/ 57150 h 809625"/>
              <a:gd name="connsiteX43" fmla="*/ 666750 w 1119894"/>
              <a:gd name="connsiteY43" fmla="*/ 66675 h 809625"/>
              <a:gd name="connsiteX44" fmla="*/ 342900 w 1119894"/>
              <a:gd name="connsiteY44" fmla="*/ 7620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9894" h="809625">
                <a:moveTo>
                  <a:pt x="600075" y="0"/>
                </a:moveTo>
                <a:cubicBezTo>
                  <a:pt x="584200" y="3175"/>
                  <a:pt x="567560" y="3713"/>
                  <a:pt x="552450" y="9525"/>
                </a:cubicBezTo>
                <a:cubicBezTo>
                  <a:pt x="525945" y="19719"/>
                  <a:pt x="503800" y="40737"/>
                  <a:pt x="476250" y="47625"/>
                </a:cubicBezTo>
                <a:lnTo>
                  <a:pt x="400050" y="66675"/>
                </a:lnTo>
                <a:cubicBezTo>
                  <a:pt x="384275" y="70315"/>
                  <a:pt x="368131" y="72273"/>
                  <a:pt x="352425" y="76200"/>
                </a:cubicBezTo>
                <a:cubicBezTo>
                  <a:pt x="258632" y="99648"/>
                  <a:pt x="423961" y="69040"/>
                  <a:pt x="266700" y="95250"/>
                </a:cubicBezTo>
                <a:cubicBezTo>
                  <a:pt x="184808" y="149845"/>
                  <a:pt x="288420" y="84390"/>
                  <a:pt x="209550" y="123825"/>
                </a:cubicBezTo>
                <a:cubicBezTo>
                  <a:pt x="168706" y="144247"/>
                  <a:pt x="190318" y="141958"/>
                  <a:pt x="152400" y="171450"/>
                </a:cubicBezTo>
                <a:cubicBezTo>
                  <a:pt x="134328" y="185506"/>
                  <a:pt x="95250" y="209550"/>
                  <a:pt x="95250" y="209550"/>
                </a:cubicBezTo>
                <a:cubicBezTo>
                  <a:pt x="50355" y="276893"/>
                  <a:pt x="106698" y="193523"/>
                  <a:pt x="47625" y="276225"/>
                </a:cubicBezTo>
                <a:cubicBezTo>
                  <a:pt x="40971" y="285540"/>
                  <a:pt x="33224" y="294339"/>
                  <a:pt x="28575" y="304800"/>
                </a:cubicBezTo>
                <a:cubicBezTo>
                  <a:pt x="15324" y="334615"/>
                  <a:pt x="7916" y="368385"/>
                  <a:pt x="0" y="400050"/>
                </a:cubicBezTo>
                <a:cubicBezTo>
                  <a:pt x="3175" y="460375"/>
                  <a:pt x="4056" y="520865"/>
                  <a:pt x="9525" y="581025"/>
                </a:cubicBezTo>
                <a:cubicBezTo>
                  <a:pt x="10434" y="591024"/>
                  <a:pt x="13481" y="601246"/>
                  <a:pt x="19050" y="609600"/>
                </a:cubicBezTo>
                <a:cubicBezTo>
                  <a:pt x="36956" y="636459"/>
                  <a:pt x="82068" y="661137"/>
                  <a:pt x="104775" y="676275"/>
                </a:cubicBezTo>
                <a:cubicBezTo>
                  <a:pt x="114300" y="682625"/>
                  <a:pt x="125255" y="687230"/>
                  <a:pt x="133350" y="695325"/>
                </a:cubicBezTo>
                <a:cubicBezTo>
                  <a:pt x="142875" y="704850"/>
                  <a:pt x="149877" y="717876"/>
                  <a:pt x="161925" y="723900"/>
                </a:cubicBezTo>
                <a:cubicBezTo>
                  <a:pt x="176405" y="731140"/>
                  <a:pt x="193675" y="730250"/>
                  <a:pt x="209550" y="733425"/>
                </a:cubicBezTo>
                <a:cubicBezTo>
                  <a:pt x="219075" y="739775"/>
                  <a:pt x="228186" y="746795"/>
                  <a:pt x="238125" y="752475"/>
                </a:cubicBezTo>
                <a:cubicBezTo>
                  <a:pt x="265675" y="768218"/>
                  <a:pt x="294160" y="779441"/>
                  <a:pt x="323850" y="790575"/>
                </a:cubicBezTo>
                <a:cubicBezTo>
                  <a:pt x="333251" y="794100"/>
                  <a:pt x="342771" y="797342"/>
                  <a:pt x="352425" y="800100"/>
                </a:cubicBezTo>
                <a:cubicBezTo>
                  <a:pt x="365012" y="803696"/>
                  <a:pt x="377825" y="806450"/>
                  <a:pt x="390525" y="809625"/>
                </a:cubicBezTo>
                <a:cubicBezTo>
                  <a:pt x="466725" y="806450"/>
                  <a:pt x="543293" y="808225"/>
                  <a:pt x="619125" y="800100"/>
                </a:cubicBezTo>
                <a:cubicBezTo>
                  <a:pt x="633243" y="798587"/>
                  <a:pt x="644174" y="786643"/>
                  <a:pt x="657225" y="781050"/>
                </a:cubicBezTo>
                <a:cubicBezTo>
                  <a:pt x="666453" y="777095"/>
                  <a:pt x="676572" y="775480"/>
                  <a:pt x="685800" y="771525"/>
                </a:cubicBezTo>
                <a:cubicBezTo>
                  <a:pt x="743367" y="746853"/>
                  <a:pt x="704646" y="760756"/>
                  <a:pt x="752475" y="733425"/>
                </a:cubicBezTo>
                <a:cubicBezTo>
                  <a:pt x="764803" y="726380"/>
                  <a:pt x="778399" y="721680"/>
                  <a:pt x="790575" y="714375"/>
                </a:cubicBezTo>
                <a:cubicBezTo>
                  <a:pt x="872455" y="665247"/>
                  <a:pt x="818823" y="685909"/>
                  <a:pt x="876300" y="666750"/>
                </a:cubicBezTo>
                <a:cubicBezTo>
                  <a:pt x="930469" y="612581"/>
                  <a:pt x="878311" y="656219"/>
                  <a:pt x="933450" y="628650"/>
                </a:cubicBezTo>
                <a:cubicBezTo>
                  <a:pt x="968923" y="610913"/>
                  <a:pt x="959002" y="607357"/>
                  <a:pt x="990600" y="581025"/>
                </a:cubicBezTo>
                <a:cubicBezTo>
                  <a:pt x="999394" y="573696"/>
                  <a:pt x="1010619" y="569580"/>
                  <a:pt x="1019175" y="561975"/>
                </a:cubicBezTo>
                <a:cubicBezTo>
                  <a:pt x="1039311" y="544077"/>
                  <a:pt x="1076325" y="504825"/>
                  <a:pt x="1076325" y="504825"/>
                </a:cubicBezTo>
                <a:cubicBezTo>
                  <a:pt x="1079500" y="495300"/>
                  <a:pt x="1080281" y="484604"/>
                  <a:pt x="1085850" y="476250"/>
                </a:cubicBezTo>
                <a:cubicBezTo>
                  <a:pt x="1093322" y="465042"/>
                  <a:pt x="1113205" y="461090"/>
                  <a:pt x="1114425" y="447675"/>
                </a:cubicBezTo>
                <a:cubicBezTo>
                  <a:pt x="1119894" y="387515"/>
                  <a:pt x="1112097" y="326678"/>
                  <a:pt x="1104900" y="266700"/>
                </a:cubicBezTo>
                <a:cubicBezTo>
                  <a:pt x="1102508" y="246763"/>
                  <a:pt x="1102558" y="220689"/>
                  <a:pt x="1085850" y="209550"/>
                </a:cubicBezTo>
                <a:lnTo>
                  <a:pt x="1057275" y="190500"/>
                </a:lnTo>
                <a:cubicBezTo>
                  <a:pt x="1050925" y="180975"/>
                  <a:pt x="1047164" y="169076"/>
                  <a:pt x="1038225" y="161925"/>
                </a:cubicBezTo>
                <a:cubicBezTo>
                  <a:pt x="1030385" y="155653"/>
                  <a:pt x="1018630" y="156890"/>
                  <a:pt x="1009650" y="152400"/>
                </a:cubicBezTo>
                <a:cubicBezTo>
                  <a:pt x="935792" y="115471"/>
                  <a:pt x="1024324" y="147766"/>
                  <a:pt x="952500" y="123825"/>
                </a:cubicBezTo>
                <a:cubicBezTo>
                  <a:pt x="946150" y="114300"/>
                  <a:pt x="943158" y="101317"/>
                  <a:pt x="933450" y="95250"/>
                </a:cubicBezTo>
                <a:cubicBezTo>
                  <a:pt x="916422" y="84607"/>
                  <a:pt x="895781" y="81070"/>
                  <a:pt x="876300" y="76200"/>
                </a:cubicBezTo>
                <a:cubicBezTo>
                  <a:pt x="810308" y="59702"/>
                  <a:pt x="851211" y="68121"/>
                  <a:pt x="752475" y="57150"/>
                </a:cubicBezTo>
                <a:cubicBezTo>
                  <a:pt x="723900" y="60325"/>
                  <a:pt x="695467" y="65274"/>
                  <a:pt x="666750" y="66675"/>
                </a:cubicBezTo>
                <a:cubicBezTo>
                  <a:pt x="467422" y="76398"/>
                  <a:pt x="456614" y="76200"/>
                  <a:pt x="342900" y="76200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295138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0400" y="1110954"/>
            <a:ext cx="265331" cy="26533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8547" y="2451782"/>
            <a:ext cx="426912" cy="426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9536" y="5764410"/>
            <a:ext cx="214557" cy="21455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11404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4104448" y="404378"/>
            <a:ext cx="1383699" cy="715334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23961" y="1877232"/>
            <a:ext cx="990194" cy="953310"/>
          </a:xfrm>
          <a:custGeom>
            <a:avLst/>
            <a:gdLst>
              <a:gd name="connsiteX0" fmla="*/ 866517 w 990194"/>
              <a:gd name="connsiteY0" fmla="*/ 175098 h 953310"/>
              <a:gd name="connsiteX1" fmla="*/ 856790 w 990194"/>
              <a:gd name="connsiteY1" fmla="*/ 107004 h 953310"/>
              <a:gd name="connsiteX2" fmla="*/ 808152 w 990194"/>
              <a:gd name="connsiteY2" fmla="*/ 58366 h 953310"/>
              <a:gd name="connsiteX3" fmla="*/ 740058 w 990194"/>
              <a:gd name="connsiteY3" fmla="*/ 29183 h 953310"/>
              <a:gd name="connsiteX4" fmla="*/ 681692 w 990194"/>
              <a:gd name="connsiteY4" fmla="*/ 19455 h 953310"/>
              <a:gd name="connsiteX5" fmla="*/ 652509 w 990194"/>
              <a:gd name="connsiteY5" fmla="*/ 9727 h 953310"/>
              <a:gd name="connsiteX6" fmla="*/ 555232 w 990194"/>
              <a:gd name="connsiteY6" fmla="*/ 0 h 953310"/>
              <a:gd name="connsiteX7" fmla="*/ 389862 w 990194"/>
              <a:gd name="connsiteY7" fmla="*/ 9727 h 953310"/>
              <a:gd name="connsiteX8" fmla="*/ 273130 w 990194"/>
              <a:gd name="connsiteY8" fmla="*/ 68093 h 953310"/>
              <a:gd name="connsiteX9" fmla="*/ 253675 w 990194"/>
              <a:gd name="connsiteY9" fmla="*/ 87549 h 953310"/>
              <a:gd name="connsiteX10" fmla="*/ 205037 w 990194"/>
              <a:gd name="connsiteY10" fmla="*/ 107004 h 953310"/>
              <a:gd name="connsiteX11" fmla="*/ 127215 w 990194"/>
              <a:gd name="connsiteY11" fmla="*/ 165370 h 953310"/>
              <a:gd name="connsiteX12" fmla="*/ 88305 w 990194"/>
              <a:gd name="connsiteY12" fmla="*/ 252919 h 953310"/>
              <a:gd name="connsiteX13" fmla="*/ 68849 w 990194"/>
              <a:gd name="connsiteY13" fmla="*/ 311285 h 953310"/>
              <a:gd name="connsiteX14" fmla="*/ 59122 w 990194"/>
              <a:gd name="connsiteY14" fmla="*/ 340468 h 953310"/>
              <a:gd name="connsiteX15" fmla="*/ 49394 w 990194"/>
              <a:gd name="connsiteY15" fmla="*/ 389106 h 953310"/>
              <a:gd name="connsiteX16" fmla="*/ 39666 w 990194"/>
              <a:gd name="connsiteY16" fmla="*/ 486383 h 953310"/>
              <a:gd name="connsiteX17" fmla="*/ 39666 w 990194"/>
              <a:gd name="connsiteY17" fmla="*/ 661481 h 953310"/>
              <a:gd name="connsiteX18" fmla="*/ 78577 w 990194"/>
              <a:gd name="connsiteY18" fmla="*/ 719846 h 953310"/>
              <a:gd name="connsiteX19" fmla="*/ 127215 w 990194"/>
              <a:gd name="connsiteY19" fmla="*/ 768485 h 953310"/>
              <a:gd name="connsiteX20" fmla="*/ 146671 w 990194"/>
              <a:gd name="connsiteY20" fmla="*/ 787940 h 953310"/>
              <a:gd name="connsiteX21" fmla="*/ 166126 w 990194"/>
              <a:gd name="connsiteY21" fmla="*/ 817123 h 953310"/>
              <a:gd name="connsiteX22" fmla="*/ 195309 w 990194"/>
              <a:gd name="connsiteY22" fmla="*/ 826851 h 953310"/>
              <a:gd name="connsiteX23" fmla="*/ 214764 w 990194"/>
              <a:gd name="connsiteY23" fmla="*/ 856034 h 953310"/>
              <a:gd name="connsiteX24" fmla="*/ 253675 w 990194"/>
              <a:gd name="connsiteY24" fmla="*/ 875489 h 953310"/>
              <a:gd name="connsiteX25" fmla="*/ 341224 w 990194"/>
              <a:gd name="connsiteY25" fmla="*/ 894944 h 953310"/>
              <a:gd name="connsiteX26" fmla="*/ 428773 w 990194"/>
              <a:gd name="connsiteY26" fmla="*/ 924127 h 953310"/>
              <a:gd name="connsiteX27" fmla="*/ 457956 w 990194"/>
              <a:gd name="connsiteY27" fmla="*/ 933855 h 953310"/>
              <a:gd name="connsiteX28" fmla="*/ 516322 w 990194"/>
              <a:gd name="connsiteY28" fmla="*/ 943583 h 953310"/>
              <a:gd name="connsiteX29" fmla="*/ 555232 w 990194"/>
              <a:gd name="connsiteY29" fmla="*/ 953310 h 953310"/>
              <a:gd name="connsiteX30" fmla="*/ 662237 w 990194"/>
              <a:gd name="connsiteY30" fmla="*/ 943583 h 953310"/>
              <a:gd name="connsiteX31" fmla="*/ 681692 w 990194"/>
              <a:gd name="connsiteY31" fmla="*/ 924127 h 953310"/>
              <a:gd name="connsiteX32" fmla="*/ 740058 w 990194"/>
              <a:gd name="connsiteY32" fmla="*/ 885217 h 953310"/>
              <a:gd name="connsiteX33" fmla="*/ 769241 w 990194"/>
              <a:gd name="connsiteY33" fmla="*/ 846306 h 953310"/>
              <a:gd name="connsiteX34" fmla="*/ 798424 w 990194"/>
              <a:gd name="connsiteY34" fmla="*/ 817123 h 953310"/>
              <a:gd name="connsiteX35" fmla="*/ 817879 w 990194"/>
              <a:gd name="connsiteY35" fmla="*/ 787940 h 953310"/>
              <a:gd name="connsiteX36" fmla="*/ 837335 w 990194"/>
              <a:gd name="connsiteY36" fmla="*/ 768485 h 953310"/>
              <a:gd name="connsiteX37" fmla="*/ 885973 w 990194"/>
              <a:gd name="connsiteY37" fmla="*/ 710119 h 953310"/>
              <a:gd name="connsiteX38" fmla="*/ 915156 w 990194"/>
              <a:gd name="connsiteY38" fmla="*/ 661481 h 953310"/>
              <a:gd name="connsiteX39" fmla="*/ 924883 w 990194"/>
              <a:gd name="connsiteY39" fmla="*/ 632298 h 953310"/>
              <a:gd name="connsiteX40" fmla="*/ 944339 w 990194"/>
              <a:gd name="connsiteY40" fmla="*/ 603115 h 953310"/>
              <a:gd name="connsiteX41" fmla="*/ 954066 w 990194"/>
              <a:gd name="connsiteY41" fmla="*/ 573932 h 953310"/>
              <a:gd name="connsiteX42" fmla="*/ 973522 w 990194"/>
              <a:gd name="connsiteY42" fmla="*/ 525293 h 953310"/>
              <a:gd name="connsiteX43" fmla="*/ 954066 w 990194"/>
              <a:gd name="connsiteY43" fmla="*/ 233464 h 953310"/>
              <a:gd name="connsiteX44" fmla="*/ 934611 w 990194"/>
              <a:gd name="connsiteY44" fmla="*/ 194553 h 953310"/>
              <a:gd name="connsiteX45" fmla="*/ 924883 w 990194"/>
              <a:gd name="connsiteY45" fmla="*/ 165370 h 953310"/>
              <a:gd name="connsiteX46" fmla="*/ 866517 w 990194"/>
              <a:gd name="connsiteY46" fmla="*/ 116732 h 953310"/>
              <a:gd name="connsiteX47" fmla="*/ 837335 w 990194"/>
              <a:gd name="connsiteY47" fmla="*/ 87549 h 953310"/>
              <a:gd name="connsiteX48" fmla="*/ 817879 w 990194"/>
              <a:gd name="connsiteY48" fmla="*/ 58366 h 953310"/>
              <a:gd name="connsiteX49" fmla="*/ 769241 w 990194"/>
              <a:gd name="connsiteY49" fmla="*/ 48638 h 953310"/>
              <a:gd name="connsiteX50" fmla="*/ 691420 w 990194"/>
              <a:gd name="connsiteY50" fmla="*/ 29183 h 9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0194" h="953310">
                <a:moveTo>
                  <a:pt x="866517" y="175098"/>
                </a:moveTo>
                <a:cubicBezTo>
                  <a:pt x="863275" y="152400"/>
                  <a:pt x="863378" y="128966"/>
                  <a:pt x="856790" y="107004"/>
                </a:cubicBezTo>
                <a:cubicBezTo>
                  <a:pt x="849410" y="82405"/>
                  <a:pt x="828502" y="69995"/>
                  <a:pt x="808152" y="58366"/>
                </a:cubicBezTo>
                <a:cubicBezTo>
                  <a:pt x="789222" y="47549"/>
                  <a:pt x="762385" y="34144"/>
                  <a:pt x="740058" y="29183"/>
                </a:cubicBezTo>
                <a:cubicBezTo>
                  <a:pt x="720804" y="24904"/>
                  <a:pt x="700946" y="23734"/>
                  <a:pt x="681692" y="19455"/>
                </a:cubicBezTo>
                <a:cubicBezTo>
                  <a:pt x="671682" y="17231"/>
                  <a:pt x="662644" y="11286"/>
                  <a:pt x="652509" y="9727"/>
                </a:cubicBezTo>
                <a:cubicBezTo>
                  <a:pt x="620301" y="4772"/>
                  <a:pt x="587658" y="3242"/>
                  <a:pt x="555232" y="0"/>
                </a:cubicBezTo>
                <a:cubicBezTo>
                  <a:pt x="500109" y="3242"/>
                  <a:pt x="444617" y="2585"/>
                  <a:pt x="389862" y="9727"/>
                </a:cubicBezTo>
                <a:cubicBezTo>
                  <a:pt x="353472" y="14474"/>
                  <a:pt x="298212" y="43009"/>
                  <a:pt x="273130" y="68093"/>
                </a:cubicBezTo>
                <a:cubicBezTo>
                  <a:pt x="266645" y="74578"/>
                  <a:pt x="261638" y="82999"/>
                  <a:pt x="253675" y="87549"/>
                </a:cubicBezTo>
                <a:cubicBezTo>
                  <a:pt x="238514" y="96212"/>
                  <a:pt x="220366" y="98642"/>
                  <a:pt x="205037" y="107004"/>
                </a:cubicBezTo>
                <a:cubicBezTo>
                  <a:pt x="182959" y="119047"/>
                  <a:pt x="145979" y="141916"/>
                  <a:pt x="127215" y="165370"/>
                </a:cubicBezTo>
                <a:cubicBezTo>
                  <a:pt x="100789" y="198402"/>
                  <a:pt x="103731" y="206642"/>
                  <a:pt x="88305" y="252919"/>
                </a:cubicBezTo>
                <a:lnTo>
                  <a:pt x="68849" y="311285"/>
                </a:lnTo>
                <a:cubicBezTo>
                  <a:pt x="65607" y="321013"/>
                  <a:pt x="61133" y="330413"/>
                  <a:pt x="59122" y="340468"/>
                </a:cubicBezTo>
                <a:lnTo>
                  <a:pt x="49394" y="389106"/>
                </a:lnTo>
                <a:cubicBezTo>
                  <a:pt x="46151" y="421532"/>
                  <a:pt x="44274" y="454123"/>
                  <a:pt x="39666" y="486383"/>
                </a:cubicBezTo>
                <a:cubicBezTo>
                  <a:pt x="27416" y="572132"/>
                  <a:pt x="0" y="502814"/>
                  <a:pt x="39666" y="661481"/>
                </a:cubicBezTo>
                <a:cubicBezTo>
                  <a:pt x="45337" y="684165"/>
                  <a:pt x="65607" y="700391"/>
                  <a:pt x="78577" y="719846"/>
                </a:cubicBezTo>
                <a:cubicBezTo>
                  <a:pt x="111929" y="769873"/>
                  <a:pt x="80893" y="731427"/>
                  <a:pt x="127215" y="768485"/>
                </a:cubicBezTo>
                <a:cubicBezTo>
                  <a:pt x="134377" y="774214"/>
                  <a:pt x="140942" y="780778"/>
                  <a:pt x="146671" y="787940"/>
                </a:cubicBezTo>
                <a:cubicBezTo>
                  <a:pt x="153974" y="797069"/>
                  <a:pt x="156997" y="809820"/>
                  <a:pt x="166126" y="817123"/>
                </a:cubicBezTo>
                <a:cubicBezTo>
                  <a:pt x="174133" y="823529"/>
                  <a:pt x="185581" y="823608"/>
                  <a:pt x="195309" y="826851"/>
                </a:cubicBezTo>
                <a:cubicBezTo>
                  <a:pt x="201794" y="836579"/>
                  <a:pt x="205783" y="848550"/>
                  <a:pt x="214764" y="856034"/>
                </a:cubicBezTo>
                <a:cubicBezTo>
                  <a:pt x="225904" y="865317"/>
                  <a:pt x="240346" y="869777"/>
                  <a:pt x="253675" y="875489"/>
                </a:cubicBezTo>
                <a:cubicBezTo>
                  <a:pt x="284156" y="888552"/>
                  <a:pt x="306238" y="889113"/>
                  <a:pt x="341224" y="894944"/>
                </a:cubicBezTo>
                <a:cubicBezTo>
                  <a:pt x="391997" y="928794"/>
                  <a:pt x="350137" y="906653"/>
                  <a:pt x="428773" y="924127"/>
                </a:cubicBezTo>
                <a:cubicBezTo>
                  <a:pt x="438783" y="926351"/>
                  <a:pt x="447946" y="931631"/>
                  <a:pt x="457956" y="933855"/>
                </a:cubicBezTo>
                <a:cubicBezTo>
                  <a:pt x="477210" y="938134"/>
                  <a:pt x="496981" y="939715"/>
                  <a:pt x="516322" y="943583"/>
                </a:cubicBezTo>
                <a:cubicBezTo>
                  <a:pt x="529432" y="946205"/>
                  <a:pt x="542262" y="950068"/>
                  <a:pt x="555232" y="953310"/>
                </a:cubicBezTo>
                <a:cubicBezTo>
                  <a:pt x="590900" y="950068"/>
                  <a:pt x="627339" y="951636"/>
                  <a:pt x="662237" y="943583"/>
                </a:cubicBezTo>
                <a:cubicBezTo>
                  <a:pt x="671174" y="941521"/>
                  <a:pt x="674355" y="929630"/>
                  <a:pt x="681692" y="924127"/>
                </a:cubicBezTo>
                <a:cubicBezTo>
                  <a:pt x="700398" y="910098"/>
                  <a:pt x="740058" y="885217"/>
                  <a:pt x="740058" y="885217"/>
                </a:cubicBezTo>
                <a:cubicBezTo>
                  <a:pt x="749786" y="872247"/>
                  <a:pt x="758690" y="858616"/>
                  <a:pt x="769241" y="846306"/>
                </a:cubicBezTo>
                <a:cubicBezTo>
                  <a:pt x="778194" y="835861"/>
                  <a:pt x="789617" y="827691"/>
                  <a:pt x="798424" y="817123"/>
                </a:cubicBezTo>
                <a:cubicBezTo>
                  <a:pt x="805908" y="808142"/>
                  <a:pt x="810576" y="797069"/>
                  <a:pt x="817879" y="787940"/>
                </a:cubicBezTo>
                <a:cubicBezTo>
                  <a:pt x="823608" y="780778"/>
                  <a:pt x="831464" y="775531"/>
                  <a:pt x="837335" y="768485"/>
                </a:cubicBezTo>
                <a:cubicBezTo>
                  <a:pt x="895144" y="699113"/>
                  <a:pt x="841971" y="754119"/>
                  <a:pt x="885973" y="710119"/>
                </a:cubicBezTo>
                <a:cubicBezTo>
                  <a:pt x="913528" y="627449"/>
                  <a:pt x="875097" y="728245"/>
                  <a:pt x="915156" y="661481"/>
                </a:cubicBezTo>
                <a:cubicBezTo>
                  <a:pt x="920432" y="652688"/>
                  <a:pt x="920297" y="641469"/>
                  <a:pt x="924883" y="632298"/>
                </a:cubicBezTo>
                <a:cubicBezTo>
                  <a:pt x="930112" y="621841"/>
                  <a:pt x="937854" y="612843"/>
                  <a:pt x="944339" y="603115"/>
                </a:cubicBezTo>
                <a:cubicBezTo>
                  <a:pt x="947581" y="593387"/>
                  <a:pt x="950466" y="583533"/>
                  <a:pt x="954066" y="573932"/>
                </a:cubicBezTo>
                <a:cubicBezTo>
                  <a:pt x="960197" y="557582"/>
                  <a:pt x="972977" y="542746"/>
                  <a:pt x="973522" y="525293"/>
                </a:cubicBezTo>
                <a:cubicBezTo>
                  <a:pt x="974575" y="491612"/>
                  <a:pt x="990194" y="317762"/>
                  <a:pt x="954066" y="233464"/>
                </a:cubicBezTo>
                <a:cubicBezTo>
                  <a:pt x="948354" y="220135"/>
                  <a:pt x="940323" y="207882"/>
                  <a:pt x="934611" y="194553"/>
                </a:cubicBezTo>
                <a:cubicBezTo>
                  <a:pt x="930572" y="185128"/>
                  <a:pt x="930571" y="173902"/>
                  <a:pt x="924883" y="165370"/>
                </a:cubicBezTo>
                <a:cubicBezTo>
                  <a:pt x="903567" y="133396"/>
                  <a:pt x="893436" y="139165"/>
                  <a:pt x="866517" y="116732"/>
                </a:cubicBezTo>
                <a:cubicBezTo>
                  <a:pt x="855949" y="107925"/>
                  <a:pt x="846142" y="98117"/>
                  <a:pt x="837335" y="87549"/>
                </a:cubicBezTo>
                <a:cubicBezTo>
                  <a:pt x="829850" y="78567"/>
                  <a:pt x="828030" y="64167"/>
                  <a:pt x="817879" y="58366"/>
                </a:cubicBezTo>
                <a:cubicBezTo>
                  <a:pt x="803524" y="50163"/>
                  <a:pt x="785192" y="52988"/>
                  <a:pt x="769241" y="48638"/>
                </a:cubicBezTo>
                <a:cubicBezTo>
                  <a:pt x="690387" y="27132"/>
                  <a:pt x="735916" y="29183"/>
                  <a:pt x="691420" y="29183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256848" y="556778"/>
            <a:ext cx="1383699" cy="715334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90800" y="4419600"/>
            <a:ext cx="925346" cy="1315720"/>
          </a:xfrm>
          <a:custGeom>
            <a:avLst/>
            <a:gdLst>
              <a:gd name="connsiteX0" fmla="*/ 1208601 w 1383699"/>
              <a:gd name="connsiteY0" fmla="*/ 519543 h 715334"/>
              <a:gd name="connsiteX1" fmla="*/ 1257239 w 1383699"/>
              <a:gd name="connsiteY1" fmla="*/ 470905 h 715334"/>
              <a:gd name="connsiteX2" fmla="*/ 1266967 w 1383699"/>
              <a:gd name="connsiteY2" fmla="*/ 441722 h 715334"/>
              <a:gd name="connsiteX3" fmla="*/ 1286422 w 1383699"/>
              <a:gd name="connsiteY3" fmla="*/ 422266 h 715334"/>
              <a:gd name="connsiteX4" fmla="*/ 1325333 w 1383699"/>
              <a:gd name="connsiteY4" fmla="*/ 363900 h 715334"/>
              <a:gd name="connsiteX5" fmla="*/ 1335060 w 1383699"/>
              <a:gd name="connsiteY5" fmla="*/ 334718 h 715334"/>
              <a:gd name="connsiteX6" fmla="*/ 1354516 w 1383699"/>
              <a:gd name="connsiteY6" fmla="*/ 315262 h 715334"/>
              <a:gd name="connsiteX7" fmla="*/ 1373971 w 1383699"/>
              <a:gd name="connsiteY7" fmla="*/ 256896 h 715334"/>
              <a:gd name="connsiteX8" fmla="*/ 1383699 w 1383699"/>
              <a:gd name="connsiteY8" fmla="*/ 227713 h 715334"/>
              <a:gd name="connsiteX9" fmla="*/ 1373971 w 1383699"/>
              <a:gd name="connsiteY9" fmla="*/ 140164 h 715334"/>
              <a:gd name="connsiteX10" fmla="*/ 1354516 w 1383699"/>
              <a:gd name="connsiteY10" fmla="*/ 110981 h 715334"/>
              <a:gd name="connsiteX11" fmla="*/ 1296150 w 1383699"/>
              <a:gd name="connsiteY11" fmla="*/ 81798 h 715334"/>
              <a:gd name="connsiteX12" fmla="*/ 1189145 w 1383699"/>
              <a:gd name="connsiteY12" fmla="*/ 91526 h 715334"/>
              <a:gd name="connsiteX13" fmla="*/ 1159962 w 1383699"/>
              <a:gd name="connsiteY13" fmla="*/ 101254 h 715334"/>
              <a:gd name="connsiteX14" fmla="*/ 1033503 w 1383699"/>
              <a:gd name="connsiteY14" fmla="*/ 110981 h 715334"/>
              <a:gd name="connsiteX15" fmla="*/ 634669 w 1383699"/>
              <a:gd name="connsiteY15" fmla="*/ 110981 h 715334"/>
              <a:gd name="connsiteX16" fmla="*/ 576303 w 1383699"/>
              <a:gd name="connsiteY16" fmla="*/ 91526 h 715334"/>
              <a:gd name="connsiteX17" fmla="*/ 547120 w 1383699"/>
              <a:gd name="connsiteY17" fmla="*/ 81798 h 715334"/>
              <a:gd name="connsiteX18" fmla="*/ 508209 w 1383699"/>
              <a:gd name="connsiteY18" fmla="*/ 62343 h 715334"/>
              <a:gd name="connsiteX19" fmla="*/ 488754 w 1383699"/>
              <a:gd name="connsiteY19" fmla="*/ 33160 h 715334"/>
              <a:gd name="connsiteX20" fmla="*/ 430388 w 1383699"/>
              <a:gd name="connsiteY20" fmla="*/ 23432 h 715334"/>
              <a:gd name="connsiteX21" fmla="*/ 401205 w 1383699"/>
              <a:gd name="connsiteY21" fmla="*/ 13705 h 715334"/>
              <a:gd name="connsiteX22" fmla="*/ 235835 w 1383699"/>
              <a:gd name="connsiteY22" fmla="*/ 3977 h 715334"/>
              <a:gd name="connsiteX23" fmla="*/ 99648 w 1383699"/>
              <a:gd name="connsiteY23" fmla="*/ 13705 h 715334"/>
              <a:gd name="connsiteX24" fmla="*/ 51009 w 1383699"/>
              <a:gd name="connsiteY24" fmla="*/ 62343 h 715334"/>
              <a:gd name="connsiteX25" fmla="*/ 41282 w 1383699"/>
              <a:gd name="connsiteY25" fmla="*/ 91526 h 715334"/>
              <a:gd name="connsiteX26" fmla="*/ 21826 w 1383699"/>
              <a:gd name="connsiteY26" fmla="*/ 130437 h 715334"/>
              <a:gd name="connsiteX27" fmla="*/ 12099 w 1383699"/>
              <a:gd name="connsiteY27" fmla="*/ 198530 h 715334"/>
              <a:gd name="connsiteX28" fmla="*/ 2371 w 1383699"/>
              <a:gd name="connsiteY28" fmla="*/ 256896 h 715334"/>
              <a:gd name="connsiteX29" fmla="*/ 12099 w 1383699"/>
              <a:gd name="connsiteY29" fmla="*/ 441722 h 715334"/>
              <a:gd name="connsiteX30" fmla="*/ 41282 w 1383699"/>
              <a:gd name="connsiteY30" fmla="*/ 451449 h 715334"/>
              <a:gd name="connsiteX31" fmla="*/ 109375 w 1383699"/>
              <a:gd name="connsiteY31" fmla="*/ 490360 h 715334"/>
              <a:gd name="connsiteX32" fmla="*/ 148286 w 1383699"/>
              <a:gd name="connsiteY32" fmla="*/ 509815 h 715334"/>
              <a:gd name="connsiteX33" fmla="*/ 196924 w 1383699"/>
              <a:gd name="connsiteY33" fmla="*/ 548726 h 715334"/>
              <a:gd name="connsiteX34" fmla="*/ 255290 w 1383699"/>
              <a:gd name="connsiteY34" fmla="*/ 568181 h 715334"/>
              <a:gd name="connsiteX35" fmla="*/ 284473 w 1383699"/>
              <a:gd name="connsiteY35" fmla="*/ 577909 h 715334"/>
              <a:gd name="connsiteX36" fmla="*/ 313656 w 1383699"/>
              <a:gd name="connsiteY36" fmla="*/ 587637 h 715334"/>
              <a:gd name="connsiteX37" fmla="*/ 391477 w 1383699"/>
              <a:gd name="connsiteY37" fmla="*/ 607092 h 715334"/>
              <a:gd name="connsiteX38" fmla="*/ 420660 w 1383699"/>
              <a:gd name="connsiteY38" fmla="*/ 616820 h 715334"/>
              <a:gd name="connsiteX39" fmla="*/ 449843 w 1383699"/>
              <a:gd name="connsiteY39" fmla="*/ 636275 h 715334"/>
              <a:gd name="connsiteX40" fmla="*/ 508209 w 1383699"/>
              <a:gd name="connsiteY40" fmla="*/ 646003 h 715334"/>
              <a:gd name="connsiteX41" fmla="*/ 556848 w 1383699"/>
              <a:gd name="connsiteY41" fmla="*/ 655730 h 715334"/>
              <a:gd name="connsiteX42" fmla="*/ 693035 w 1383699"/>
              <a:gd name="connsiteY42" fmla="*/ 684913 h 715334"/>
              <a:gd name="connsiteX43" fmla="*/ 722218 w 1383699"/>
              <a:gd name="connsiteY43" fmla="*/ 694641 h 715334"/>
              <a:gd name="connsiteX44" fmla="*/ 965409 w 1383699"/>
              <a:gd name="connsiteY44" fmla="*/ 694641 h 715334"/>
              <a:gd name="connsiteX45" fmla="*/ 1072413 w 1383699"/>
              <a:gd name="connsiteY45" fmla="*/ 684913 h 715334"/>
              <a:gd name="connsiteX46" fmla="*/ 1130779 w 1383699"/>
              <a:gd name="connsiteY46" fmla="*/ 665458 h 715334"/>
              <a:gd name="connsiteX47" fmla="*/ 1179418 w 1383699"/>
              <a:gd name="connsiteY47" fmla="*/ 626547 h 715334"/>
              <a:gd name="connsiteX48" fmla="*/ 1208601 w 1383699"/>
              <a:gd name="connsiteY48" fmla="*/ 616820 h 715334"/>
              <a:gd name="connsiteX49" fmla="*/ 1266967 w 1383699"/>
              <a:gd name="connsiteY49" fmla="*/ 538998 h 715334"/>
              <a:gd name="connsiteX50" fmla="*/ 1276694 w 1383699"/>
              <a:gd name="connsiteY50" fmla="*/ 500088 h 71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3699" h="715334">
                <a:moveTo>
                  <a:pt x="1208601" y="519543"/>
                </a:moveTo>
                <a:cubicBezTo>
                  <a:pt x="1237785" y="500088"/>
                  <a:pt x="1241026" y="503331"/>
                  <a:pt x="1257239" y="470905"/>
                </a:cubicBezTo>
                <a:cubicBezTo>
                  <a:pt x="1261825" y="461734"/>
                  <a:pt x="1261691" y="450515"/>
                  <a:pt x="1266967" y="441722"/>
                </a:cubicBezTo>
                <a:cubicBezTo>
                  <a:pt x="1271686" y="433858"/>
                  <a:pt x="1281335" y="429897"/>
                  <a:pt x="1286422" y="422266"/>
                </a:cubicBezTo>
                <a:cubicBezTo>
                  <a:pt x="1333533" y="351598"/>
                  <a:pt x="1280726" y="408507"/>
                  <a:pt x="1325333" y="363900"/>
                </a:cubicBezTo>
                <a:cubicBezTo>
                  <a:pt x="1328575" y="354173"/>
                  <a:pt x="1329785" y="343510"/>
                  <a:pt x="1335060" y="334718"/>
                </a:cubicBezTo>
                <a:cubicBezTo>
                  <a:pt x="1339779" y="326853"/>
                  <a:pt x="1350414" y="323465"/>
                  <a:pt x="1354516" y="315262"/>
                </a:cubicBezTo>
                <a:cubicBezTo>
                  <a:pt x="1363687" y="296919"/>
                  <a:pt x="1367486" y="276351"/>
                  <a:pt x="1373971" y="256896"/>
                </a:cubicBezTo>
                <a:lnTo>
                  <a:pt x="1383699" y="227713"/>
                </a:lnTo>
                <a:cubicBezTo>
                  <a:pt x="1380456" y="198530"/>
                  <a:pt x="1381092" y="168650"/>
                  <a:pt x="1373971" y="140164"/>
                </a:cubicBezTo>
                <a:cubicBezTo>
                  <a:pt x="1371135" y="128822"/>
                  <a:pt x="1362783" y="119248"/>
                  <a:pt x="1354516" y="110981"/>
                </a:cubicBezTo>
                <a:cubicBezTo>
                  <a:pt x="1335660" y="92125"/>
                  <a:pt x="1319884" y="89710"/>
                  <a:pt x="1296150" y="81798"/>
                </a:cubicBezTo>
                <a:cubicBezTo>
                  <a:pt x="1260482" y="85041"/>
                  <a:pt x="1224600" y="86461"/>
                  <a:pt x="1189145" y="91526"/>
                </a:cubicBezTo>
                <a:cubicBezTo>
                  <a:pt x="1178994" y="92976"/>
                  <a:pt x="1170137" y="99982"/>
                  <a:pt x="1159962" y="101254"/>
                </a:cubicBezTo>
                <a:cubicBezTo>
                  <a:pt x="1118011" y="106498"/>
                  <a:pt x="1075656" y="107739"/>
                  <a:pt x="1033503" y="110981"/>
                </a:cubicBezTo>
                <a:cubicBezTo>
                  <a:pt x="890681" y="158590"/>
                  <a:pt x="974960" y="134183"/>
                  <a:pt x="634669" y="110981"/>
                </a:cubicBezTo>
                <a:cubicBezTo>
                  <a:pt x="614209" y="109586"/>
                  <a:pt x="595758" y="98011"/>
                  <a:pt x="576303" y="91526"/>
                </a:cubicBezTo>
                <a:cubicBezTo>
                  <a:pt x="566575" y="88283"/>
                  <a:pt x="556291" y="86384"/>
                  <a:pt x="547120" y="81798"/>
                </a:cubicBezTo>
                <a:lnTo>
                  <a:pt x="508209" y="62343"/>
                </a:lnTo>
                <a:cubicBezTo>
                  <a:pt x="501724" y="52615"/>
                  <a:pt x="499211" y="38388"/>
                  <a:pt x="488754" y="33160"/>
                </a:cubicBezTo>
                <a:cubicBezTo>
                  <a:pt x="471113" y="24339"/>
                  <a:pt x="449642" y="27711"/>
                  <a:pt x="430388" y="23432"/>
                </a:cubicBezTo>
                <a:cubicBezTo>
                  <a:pt x="420378" y="21208"/>
                  <a:pt x="411408" y="14725"/>
                  <a:pt x="401205" y="13705"/>
                </a:cubicBezTo>
                <a:cubicBezTo>
                  <a:pt x="346260" y="8211"/>
                  <a:pt x="290958" y="7220"/>
                  <a:pt x="235835" y="3977"/>
                </a:cubicBezTo>
                <a:cubicBezTo>
                  <a:pt x="190439" y="7220"/>
                  <a:pt x="143047" y="0"/>
                  <a:pt x="99648" y="13705"/>
                </a:cubicBezTo>
                <a:cubicBezTo>
                  <a:pt x="77784" y="20609"/>
                  <a:pt x="51009" y="62343"/>
                  <a:pt x="51009" y="62343"/>
                </a:cubicBezTo>
                <a:cubicBezTo>
                  <a:pt x="47767" y="72071"/>
                  <a:pt x="45321" y="82101"/>
                  <a:pt x="41282" y="91526"/>
                </a:cubicBezTo>
                <a:cubicBezTo>
                  <a:pt x="35570" y="104855"/>
                  <a:pt x="25642" y="116447"/>
                  <a:pt x="21826" y="130437"/>
                </a:cubicBezTo>
                <a:cubicBezTo>
                  <a:pt x="15793" y="152557"/>
                  <a:pt x="15585" y="175869"/>
                  <a:pt x="12099" y="198530"/>
                </a:cubicBezTo>
                <a:cubicBezTo>
                  <a:pt x="9100" y="218024"/>
                  <a:pt x="5614" y="237441"/>
                  <a:pt x="2371" y="256896"/>
                </a:cubicBezTo>
                <a:cubicBezTo>
                  <a:pt x="5614" y="318505"/>
                  <a:pt x="0" y="381226"/>
                  <a:pt x="12099" y="441722"/>
                </a:cubicBezTo>
                <a:cubicBezTo>
                  <a:pt x="14110" y="451777"/>
                  <a:pt x="33275" y="445044"/>
                  <a:pt x="41282" y="451449"/>
                </a:cubicBezTo>
                <a:cubicBezTo>
                  <a:pt x="103308" y="501069"/>
                  <a:pt x="2039" y="468892"/>
                  <a:pt x="109375" y="490360"/>
                </a:cubicBezTo>
                <a:cubicBezTo>
                  <a:pt x="122345" y="496845"/>
                  <a:pt x="136220" y="501771"/>
                  <a:pt x="148286" y="509815"/>
                </a:cubicBezTo>
                <a:cubicBezTo>
                  <a:pt x="188716" y="536768"/>
                  <a:pt x="143910" y="525165"/>
                  <a:pt x="196924" y="548726"/>
                </a:cubicBezTo>
                <a:cubicBezTo>
                  <a:pt x="215664" y="557055"/>
                  <a:pt x="235835" y="561696"/>
                  <a:pt x="255290" y="568181"/>
                </a:cubicBezTo>
                <a:lnTo>
                  <a:pt x="284473" y="577909"/>
                </a:lnTo>
                <a:cubicBezTo>
                  <a:pt x="294201" y="581152"/>
                  <a:pt x="303708" y="585150"/>
                  <a:pt x="313656" y="587637"/>
                </a:cubicBezTo>
                <a:cubicBezTo>
                  <a:pt x="339596" y="594122"/>
                  <a:pt x="366111" y="598636"/>
                  <a:pt x="391477" y="607092"/>
                </a:cubicBezTo>
                <a:cubicBezTo>
                  <a:pt x="401205" y="610335"/>
                  <a:pt x="411489" y="612234"/>
                  <a:pt x="420660" y="616820"/>
                </a:cubicBezTo>
                <a:cubicBezTo>
                  <a:pt x="431117" y="622048"/>
                  <a:pt x="438752" y="632578"/>
                  <a:pt x="449843" y="636275"/>
                </a:cubicBezTo>
                <a:cubicBezTo>
                  <a:pt x="468555" y="642512"/>
                  <a:pt x="488803" y="642475"/>
                  <a:pt x="508209" y="646003"/>
                </a:cubicBezTo>
                <a:cubicBezTo>
                  <a:pt x="524476" y="648961"/>
                  <a:pt x="540897" y="651380"/>
                  <a:pt x="556848" y="655730"/>
                </a:cubicBezTo>
                <a:cubicBezTo>
                  <a:pt x="674140" y="687719"/>
                  <a:pt x="551361" y="667205"/>
                  <a:pt x="693035" y="684913"/>
                </a:cubicBezTo>
                <a:cubicBezTo>
                  <a:pt x="702763" y="688156"/>
                  <a:pt x="712208" y="692417"/>
                  <a:pt x="722218" y="694641"/>
                </a:cubicBezTo>
                <a:cubicBezTo>
                  <a:pt x="815335" y="715334"/>
                  <a:pt x="842537" y="702833"/>
                  <a:pt x="965409" y="694641"/>
                </a:cubicBezTo>
                <a:cubicBezTo>
                  <a:pt x="1001145" y="692259"/>
                  <a:pt x="1036745" y="688156"/>
                  <a:pt x="1072413" y="684913"/>
                </a:cubicBezTo>
                <a:cubicBezTo>
                  <a:pt x="1091868" y="678428"/>
                  <a:pt x="1116278" y="679959"/>
                  <a:pt x="1130779" y="665458"/>
                </a:cubicBezTo>
                <a:cubicBezTo>
                  <a:pt x="1148874" y="647364"/>
                  <a:pt x="1154878" y="638817"/>
                  <a:pt x="1179418" y="626547"/>
                </a:cubicBezTo>
                <a:cubicBezTo>
                  <a:pt x="1188589" y="621961"/>
                  <a:pt x="1198873" y="620062"/>
                  <a:pt x="1208601" y="616820"/>
                </a:cubicBezTo>
                <a:cubicBezTo>
                  <a:pt x="1252598" y="550823"/>
                  <a:pt x="1230977" y="574988"/>
                  <a:pt x="1266967" y="538998"/>
                </a:cubicBezTo>
                <a:cubicBezTo>
                  <a:pt x="1277719" y="506739"/>
                  <a:pt x="1276694" y="520069"/>
                  <a:pt x="1276694" y="500088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76200" y="304800"/>
            <a:ext cx="10744200" cy="7160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upa adaptati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8419" y="1600200"/>
            <a:ext cx="65071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0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 descr="H:\Desktop\2nd Grade Presentation Art\Life Cycle\algae.gif">
            <a:extLst>
              <a:ext uri="{FF2B5EF4-FFF2-40B4-BE49-F238E27FC236}">
                <a16:creationId xmlns:a16="http://schemas.microsoft.com/office/drawing/2014/main" id="{E13EB498-5155-427E-B413-4AE1529D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7604" y="5909677"/>
            <a:ext cx="3086100" cy="1209270"/>
          </a:xfrm>
          <a:prstGeom prst="rect">
            <a:avLst/>
          </a:prstGeom>
          <a:noFill/>
        </p:spPr>
      </p:pic>
      <p:pic>
        <p:nvPicPr>
          <p:cNvPr id="9" name="Picture 2" descr="H:\Desktop\2nd Grade Presentation Art\Life Cycle\Life Cycle.jpg">
            <a:extLst>
              <a:ext uri="{FF2B5EF4-FFF2-40B4-BE49-F238E27FC236}">
                <a16:creationId xmlns:a16="http://schemas.microsoft.com/office/drawing/2014/main" id="{3C5AE6E3-6CB1-49F6-AFE2-54E7A3CF2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037957"/>
            <a:ext cx="4343400" cy="432893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F5ACB-89BA-4E32-98B3-5B5257462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" y="4907387"/>
            <a:ext cx="1524000" cy="1524000"/>
          </a:xfrm>
          <a:prstGeom prst="rect">
            <a:avLst/>
          </a:prstGeom>
        </p:spPr>
      </p:pic>
      <p:pic>
        <p:nvPicPr>
          <p:cNvPr id="1026" name="Picture 2" descr="H:\Education Department\06 Graphic Projects\Mosquito Related Illustrations\2nd grade observation journal\Female Mosquit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44707">
            <a:off x="3731845" y="137556"/>
            <a:ext cx="1908910" cy="2175706"/>
          </a:xfrm>
          <a:prstGeom prst="rect">
            <a:avLst/>
          </a:prstGeom>
          <a:noFill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1DB7466-B155-48EF-B7B2-88892F23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47172">
            <a:off x="7094600" y="3073208"/>
            <a:ext cx="1143000" cy="3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8EF0-24A8-452E-94CF-A71E8519E459}"/>
              </a:ext>
            </a:extLst>
          </p:cNvPr>
          <p:cNvSpPr txBox="1"/>
          <p:nvPr/>
        </p:nvSpPr>
        <p:spPr>
          <a:xfrm>
            <a:off x="6961918" y="3453825"/>
            <a:ext cx="1572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Egg Raft</a:t>
            </a:r>
          </a:p>
        </p:txBody>
      </p:sp>
      <p:pic>
        <p:nvPicPr>
          <p:cNvPr id="16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0A7CDC02-AABE-4E26-B2FC-28632C7B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339911">
            <a:off x="5638721" y="4190103"/>
            <a:ext cx="2064637" cy="190500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F18608-857C-4016-BFCD-9817DD38E41A}"/>
              </a:ext>
            </a:extLst>
          </p:cNvPr>
          <p:cNvSpPr txBox="1"/>
          <p:nvPr/>
        </p:nvSpPr>
        <p:spPr>
          <a:xfrm>
            <a:off x="4624567" y="5767514"/>
            <a:ext cx="1099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Larva</a:t>
            </a:r>
          </a:p>
        </p:txBody>
      </p:sp>
      <p:pic>
        <p:nvPicPr>
          <p:cNvPr id="18" name="Picture 4" descr="H:\Desktop\2nd Grade Presentation Art\Life Cycle\pupa.gif">
            <a:extLst>
              <a:ext uri="{FF2B5EF4-FFF2-40B4-BE49-F238E27FC236}">
                <a16:creationId xmlns:a16="http://schemas.microsoft.com/office/drawing/2014/main" id="{B0156420-8D08-495A-A172-44D89FD7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3583" y="2672115"/>
            <a:ext cx="1168301" cy="1495425"/>
          </a:xfrm>
          <a:prstGeom prst="rect">
            <a:avLst/>
          </a:prstGeom>
          <a:noFill/>
        </p:spPr>
      </p:pic>
      <p:pic>
        <p:nvPicPr>
          <p:cNvPr id="19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4C344AE9-7D93-4243-9242-B30A82C4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074914">
            <a:off x="1689800" y="4082533"/>
            <a:ext cx="2064637" cy="19050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98C165-C297-4059-8D3E-E7275E5AAA80}"/>
              </a:ext>
            </a:extLst>
          </p:cNvPr>
          <p:cNvSpPr txBox="1"/>
          <p:nvPr/>
        </p:nvSpPr>
        <p:spPr>
          <a:xfrm>
            <a:off x="170347" y="2973535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Pupa</a:t>
            </a:r>
          </a:p>
        </p:txBody>
      </p:sp>
      <p:grpSp>
        <p:nvGrpSpPr>
          <p:cNvPr id="21" name="Group 35">
            <a:extLst>
              <a:ext uri="{FF2B5EF4-FFF2-40B4-BE49-F238E27FC236}">
                <a16:creationId xmlns:a16="http://schemas.microsoft.com/office/drawing/2014/main" id="{B5FCD126-E4A7-42B9-A8E1-476D3AE4EA6F}"/>
              </a:ext>
            </a:extLst>
          </p:cNvPr>
          <p:cNvGrpSpPr/>
          <p:nvPr/>
        </p:nvGrpSpPr>
        <p:grpSpPr>
          <a:xfrm>
            <a:off x="1513714" y="647"/>
            <a:ext cx="3594821" cy="2533707"/>
            <a:chOff x="1483590" y="120826"/>
            <a:chExt cx="3594821" cy="2533707"/>
          </a:xfrm>
        </p:grpSpPr>
        <p:pic>
          <p:nvPicPr>
            <p:cNvPr id="22" name="Picture 10" descr="H:\Desktop\2nd Grade Presentation Art\Life Cycle\Arrow.gif">
              <a:extLst>
                <a:ext uri="{FF2B5EF4-FFF2-40B4-BE49-F238E27FC236}">
                  <a16:creationId xmlns:a16="http://schemas.microsoft.com/office/drawing/2014/main" id="{83821DCF-FFDD-4F8A-8F48-D18AF67A1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3EB4FC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0022234">
              <a:off x="1483590" y="749533"/>
              <a:ext cx="2064637" cy="1905000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F14A8-88F4-4441-B6D0-F771B4DFF8B5}"/>
                </a:ext>
              </a:extLst>
            </p:cNvPr>
            <p:cNvSpPr txBox="1"/>
            <p:nvPr/>
          </p:nvSpPr>
          <p:spPr>
            <a:xfrm>
              <a:off x="3962400" y="120826"/>
              <a:ext cx="11160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Adult</a:t>
              </a:r>
            </a:p>
          </p:txBody>
        </p:sp>
      </p:grpSp>
      <p:pic>
        <p:nvPicPr>
          <p:cNvPr id="24" name="Picture 9" descr="H:\Desktop\2nd Grade Presentation Art\Life Cycle\larva.gif">
            <a:extLst>
              <a:ext uri="{FF2B5EF4-FFF2-40B4-BE49-F238E27FC236}">
                <a16:creationId xmlns:a16="http://schemas.microsoft.com/office/drawing/2014/main" id="{B9B3CD5F-2979-4ABB-83C2-D7986B4E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4676" y="4376293"/>
            <a:ext cx="1803248" cy="1981200"/>
          </a:xfrm>
          <a:prstGeom prst="rect">
            <a:avLst/>
          </a:prstGeom>
          <a:noFill/>
        </p:spPr>
      </p:pic>
      <p:pic>
        <p:nvPicPr>
          <p:cNvPr id="25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0C1F3E06-308A-421D-80FA-F2B1FC1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5697811" y="618399"/>
            <a:ext cx="2064637" cy="1905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9E17C5-A187-4C82-BB0A-F95757AEB7A7}"/>
              </a:ext>
            </a:extLst>
          </p:cNvPr>
          <p:cNvSpPr/>
          <p:nvPr/>
        </p:nvSpPr>
        <p:spPr>
          <a:xfrm>
            <a:off x="4031082" y="3244334"/>
            <a:ext cx="108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093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583</Words>
  <Application>Microsoft Office PowerPoint</Application>
  <PresentationFormat>On-screen Show (4:3)</PresentationFormat>
  <Paragraphs>78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Myriad Pro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Reynolds;Eric Engh</dc:creator>
  <cp:lastModifiedBy>rick R</cp:lastModifiedBy>
  <cp:revision>155</cp:revision>
  <dcterms:created xsi:type="dcterms:W3CDTF">2014-01-09T21:50:49Z</dcterms:created>
  <dcterms:modified xsi:type="dcterms:W3CDTF">2018-01-05T15:12:36Z</dcterms:modified>
</cp:coreProperties>
</file>