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6" r:id="rId4"/>
    <p:sldId id="277" r:id="rId5"/>
    <p:sldId id="267" r:id="rId6"/>
    <p:sldId id="268" r:id="rId7"/>
    <p:sldId id="269" r:id="rId8"/>
    <p:sldId id="270" r:id="rId9"/>
    <p:sldId id="271" r:id="rId10"/>
    <p:sldId id="272" r:id="rId11"/>
    <p:sldId id="273" r:id="rId12"/>
    <p:sldId id="274" r:id="rId13"/>
    <p:sldId id="275" r:id="rId14"/>
    <p:sldId id="263"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4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69835" autoAdjust="0"/>
  </p:normalViewPr>
  <p:slideViewPr>
    <p:cSldViewPr>
      <p:cViewPr varScale="1">
        <p:scale>
          <a:sx n="51" d="100"/>
          <a:sy n="51" d="100"/>
        </p:scale>
        <p:origin x="30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899B2-BBDC-4846-AC4E-4536CEBD77E6}" type="datetimeFigureOut">
              <a:rPr lang="en-US" smtClean="0"/>
              <a:t>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8B70D-9CCB-487F-9D57-44FD691A2D04}" type="slidenum">
              <a:rPr lang="en-US" smtClean="0"/>
              <a:t>‹#›</a:t>
            </a:fld>
            <a:endParaRPr lang="en-US"/>
          </a:p>
        </p:txBody>
      </p:sp>
    </p:spTree>
    <p:extLst>
      <p:ext uri="{BB962C8B-B14F-4D97-AF65-F5344CB8AC3E}">
        <p14:creationId xmlns:p14="http://schemas.microsoft.com/office/powerpoint/2010/main" val="105627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smosquito.com/mosquito%20schoo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Start the slide show using the buttons at the top or bottom of the screen. Discuss the content in these notes and on the lesson plan with students.</a:t>
            </a:r>
          </a:p>
          <a:p>
            <a:endParaRPr lang="en-US" dirty="0">
              <a:effectLst/>
            </a:endParaRPr>
          </a:p>
          <a:p>
            <a:r>
              <a:rPr lang="en-US" dirty="0">
                <a:effectLst/>
              </a:rPr>
              <a:t>Explain the mosquito life cycle and the following terms during the course of the presentation:</a:t>
            </a:r>
          </a:p>
          <a:p>
            <a:pPr lvl="1"/>
            <a:r>
              <a:rPr lang="en-US" sz="1200" b="1" kern="1200" dirty="0">
                <a:solidFill>
                  <a:schemeClr val="tx1"/>
                </a:solidFill>
                <a:effectLst/>
                <a:latin typeface="+mn-lt"/>
                <a:ea typeface="+mn-ea"/>
                <a:cs typeface="+mn-cs"/>
              </a:rPr>
              <a:t>larva</a:t>
            </a:r>
            <a:r>
              <a:rPr lang="en-US" sz="1200" kern="1200" dirty="0">
                <a:solidFill>
                  <a:schemeClr val="tx1"/>
                </a:solidFill>
                <a:effectLst/>
                <a:latin typeface="+mn-lt"/>
                <a:ea typeface="+mn-ea"/>
                <a:cs typeface="+mn-cs"/>
              </a:rPr>
              <a:t>: young wingless form of an insect (such as a mosquito)</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larvae</a:t>
            </a:r>
            <a:r>
              <a:rPr lang="en-US" sz="1200" kern="1200" dirty="0">
                <a:solidFill>
                  <a:schemeClr val="tx1"/>
                </a:solidFill>
                <a:effectLst/>
                <a:latin typeface="+mn-lt"/>
                <a:ea typeface="+mn-ea"/>
                <a:cs typeface="+mn-cs"/>
              </a:rPr>
              <a:t>: more than one larva </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life cycle</a:t>
            </a:r>
            <a:r>
              <a:rPr lang="en-US" sz="1200" kern="1200" dirty="0">
                <a:solidFill>
                  <a:schemeClr val="tx1"/>
                </a:solidFill>
                <a:effectLst/>
                <a:latin typeface="+mn-lt"/>
                <a:ea typeface="+mn-ea"/>
                <a:cs typeface="+mn-cs"/>
              </a:rPr>
              <a:t>: stages in the life of an organism (egg, larva, pupa, and adult for many insects, such as mosquitoes)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metamorphosis</a:t>
            </a:r>
            <a:r>
              <a:rPr lang="en-US" sz="1200" kern="1200" dirty="0">
                <a:solidFill>
                  <a:schemeClr val="tx1"/>
                </a:solidFill>
                <a:effectLst/>
                <a:latin typeface="+mn-lt"/>
                <a:ea typeface="+mn-ea"/>
                <a:cs typeface="+mn-cs"/>
              </a:rPr>
              <a:t>: a major change some animals make between life stages to become adults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pupa</a:t>
            </a:r>
            <a:r>
              <a:rPr lang="en-US" sz="1200" kern="1200" dirty="0">
                <a:solidFill>
                  <a:schemeClr val="tx1"/>
                </a:solidFill>
                <a:effectLst/>
                <a:latin typeface="+mn-lt"/>
                <a:ea typeface="+mn-ea"/>
                <a:cs typeface="+mn-cs"/>
              </a:rPr>
              <a:t>: the stage of an insect’s life when it is changing from a larva into an adult</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pupae</a:t>
            </a:r>
            <a:r>
              <a:rPr lang="en-US" sz="1200" kern="1200" dirty="0">
                <a:solidFill>
                  <a:schemeClr val="tx1"/>
                </a:solidFill>
                <a:effectLst/>
                <a:latin typeface="+mn-lt"/>
                <a:ea typeface="+mn-ea"/>
                <a:cs typeface="+mn-cs"/>
              </a:rPr>
              <a:t>: plural of pupa; pupae do not eat or move while they are transforming</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vectors</a:t>
            </a:r>
            <a:r>
              <a:rPr lang="en-US" sz="1200" kern="1200" dirty="0">
                <a:solidFill>
                  <a:schemeClr val="tx1"/>
                </a:solidFill>
                <a:effectLst/>
                <a:latin typeface="+mn-lt"/>
                <a:ea typeface="+mn-ea"/>
                <a:cs typeface="+mn-cs"/>
              </a:rPr>
              <a:t>: animals which can spread disease, such as mosquitoes, flies, and ticks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vector-borne disease</a:t>
            </a:r>
            <a:r>
              <a:rPr lang="en-US" sz="1200" kern="1200" dirty="0">
                <a:solidFill>
                  <a:schemeClr val="tx1"/>
                </a:solidFill>
                <a:effectLst/>
                <a:latin typeface="+mn-lt"/>
                <a:ea typeface="+mn-ea"/>
                <a:cs typeface="+mn-cs"/>
              </a:rPr>
              <a:t>: sickness spread by a vector, such as West Nile virus and Zika virus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1</a:t>
            </a:fld>
            <a:endParaRPr lang="en-US"/>
          </a:p>
        </p:txBody>
      </p:sp>
    </p:spTree>
    <p:extLst>
      <p:ext uri="{BB962C8B-B14F-4D97-AF65-F5344CB8AC3E}">
        <p14:creationId xmlns:p14="http://schemas.microsoft.com/office/powerpoint/2010/main" val="390824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Larvae get oxygen from the surface</a:t>
            </a:r>
          </a:p>
          <a:p>
            <a:r>
              <a:rPr lang="en-US" dirty="0"/>
              <a:t>They suck in food like an underwater vacuum cleaner</a:t>
            </a:r>
          </a:p>
          <a:p>
            <a:r>
              <a:rPr lang="en-US" dirty="0"/>
              <a:t>They need warmth to develop into pupae</a:t>
            </a:r>
          </a:p>
        </p:txBody>
      </p:sp>
      <p:sp>
        <p:nvSpPr>
          <p:cNvPr id="4" name="Slide Number Placeholder 3"/>
          <p:cNvSpPr>
            <a:spLocks noGrp="1"/>
          </p:cNvSpPr>
          <p:nvPr>
            <p:ph type="sldNum" sz="quarter" idx="10"/>
          </p:nvPr>
        </p:nvSpPr>
        <p:spPr/>
        <p:txBody>
          <a:bodyPr/>
          <a:lstStyle/>
          <a:p>
            <a:fld id="{C948B70D-9CCB-487F-9D57-44FD691A2D04}" type="slidenum">
              <a:rPr lang="en-US" smtClean="0"/>
              <a:t>2</a:t>
            </a:fld>
            <a:endParaRPr lang="en-US"/>
          </a:p>
        </p:txBody>
      </p:sp>
    </p:spTree>
    <p:extLst>
      <p:ext uri="{BB962C8B-B14F-4D97-AF65-F5344CB8AC3E}">
        <p14:creationId xmlns:p14="http://schemas.microsoft.com/office/powerpoint/2010/main" val="395206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if the mosquitoes meet their needs of water, food, and warmth, there will be a metamorphosis as they transform from larvae into pupae and pupae into adults.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Optional: </a:t>
            </a:r>
            <a:r>
              <a:rPr lang="en-US" dirty="0"/>
              <a:t>Explain that mosquitoes, like all insects (and other arthropods like spiders and crustaceans), have an exoskeleton which protects their soft internal organs.</a:t>
            </a:r>
          </a:p>
          <a:p>
            <a:endParaRPr lang="en-US" dirty="0"/>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3</a:t>
            </a:fld>
            <a:endParaRPr lang="en-US"/>
          </a:p>
        </p:txBody>
      </p:sp>
    </p:spTree>
    <p:extLst>
      <p:ext uri="{BB962C8B-B14F-4D97-AF65-F5344CB8AC3E}">
        <p14:creationId xmlns:p14="http://schemas.microsoft.com/office/powerpoint/2010/main" val="91101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Antennae have different uses in males and females: https://asknature.org/strategy/antennae-sense-vibrations</a:t>
            </a:r>
          </a:p>
        </p:txBody>
      </p:sp>
      <p:sp>
        <p:nvSpPr>
          <p:cNvPr id="4" name="Slide Number Placeholder 3"/>
          <p:cNvSpPr>
            <a:spLocks noGrp="1"/>
          </p:cNvSpPr>
          <p:nvPr>
            <p:ph type="sldNum" sz="quarter" idx="10"/>
          </p:nvPr>
        </p:nvSpPr>
        <p:spPr/>
        <p:txBody>
          <a:bodyPr/>
          <a:lstStyle/>
          <a:p>
            <a:fld id="{C948B70D-9CCB-487F-9D57-44FD691A2D04}" type="slidenum">
              <a:rPr lang="en-US" smtClean="0"/>
              <a:t>4</a:t>
            </a:fld>
            <a:endParaRPr lang="en-US"/>
          </a:p>
        </p:txBody>
      </p:sp>
    </p:spTree>
    <p:extLst>
      <p:ext uri="{BB962C8B-B14F-4D97-AF65-F5344CB8AC3E}">
        <p14:creationId xmlns:p14="http://schemas.microsoft.com/office/powerpoint/2010/main" val="359483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that students will be doing an experiment to count how many larvae, pupae, and adults are in the tank each day. They will take care of the mosquitoes so their habitat will help them grow and develop. But they will NOT have to let the adult females suck their blood!</a:t>
            </a:r>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14</a:t>
            </a:fld>
            <a:endParaRPr lang="en-US"/>
          </a:p>
        </p:txBody>
      </p:sp>
    </p:spTree>
    <p:extLst>
      <p:ext uri="{BB962C8B-B14F-4D97-AF65-F5344CB8AC3E}">
        <p14:creationId xmlns:p14="http://schemas.microsoft.com/office/powerpoint/2010/main" val="286254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that students will record the data for how many larvae, pupae, and adults there are in the container each day. They will create line graphs with the data to show how the numbers changed over time. </a:t>
            </a:r>
          </a:p>
          <a:p>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15</a:t>
            </a:fld>
            <a:endParaRPr lang="en-US"/>
          </a:p>
        </p:txBody>
      </p:sp>
    </p:spTree>
    <p:extLst>
      <p:ext uri="{BB962C8B-B14F-4D97-AF65-F5344CB8AC3E}">
        <p14:creationId xmlns:p14="http://schemas.microsoft.com/office/powerpoint/2010/main" val="383608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PowerPoint presentation was adapted with permission from Eric </a:t>
            </a:r>
            <a:r>
              <a:rPr lang="en-US" sz="1200" kern="1200" dirty="0" err="1">
                <a:solidFill>
                  <a:schemeClr val="tx1"/>
                </a:solidFill>
                <a:effectLst/>
                <a:latin typeface="+mn-lt"/>
                <a:ea typeface="+mn-ea"/>
                <a:cs typeface="+mn-cs"/>
              </a:rPr>
              <a:t>Engh</a:t>
            </a:r>
            <a:r>
              <a:rPr lang="en-US" sz="1200" kern="1200" dirty="0">
                <a:solidFill>
                  <a:schemeClr val="tx1"/>
                </a:solidFill>
                <a:effectLst/>
                <a:latin typeface="+mn-lt"/>
                <a:ea typeface="+mn-ea"/>
                <a:cs typeface="+mn-cs"/>
              </a:rPr>
              <a:t>, Education Program / Insect Identification Specialist with Marin/Sonoma Mosquito &amp; Vector Control District. More </a:t>
            </a:r>
            <a:r>
              <a:rPr lang="en-US" sz="1200" kern="1200">
                <a:solidFill>
                  <a:schemeClr val="tx1"/>
                </a:solidFill>
                <a:effectLst/>
                <a:latin typeface="+mn-lt"/>
                <a:ea typeface="+mn-ea"/>
                <a:cs typeface="+mn-cs"/>
              </a:rPr>
              <a:t>resources are available </a:t>
            </a:r>
            <a:r>
              <a:rPr lang="en-US" sz="1200" kern="1200" dirty="0">
                <a:solidFill>
                  <a:schemeClr val="tx1"/>
                </a:solidFill>
                <a:effectLst/>
                <a:latin typeface="+mn-lt"/>
                <a:ea typeface="+mn-ea"/>
                <a:cs typeface="+mn-cs"/>
              </a:rPr>
              <a:t>from their Mosquito School website: </a:t>
            </a:r>
            <a:r>
              <a:rPr lang="en-US" sz="1200" u="sng" kern="1200" dirty="0">
                <a:solidFill>
                  <a:schemeClr val="tx1"/>
                </a:solidFill>
                <a:effectLst/>
                <a:latin typeface="+mn-lt"/>
                <a:ea typeface="+mn-ea"/>
                <a:cs typeface="+mn-cs"/>
                <a:hlinkClick r:id="rId3"/>
              </a:rPr>
              <a:t>msmosquito.com/mosquito%20school</a:t>
            </a:r>
            <a:endParaRPr lang="en-US" dirty="0"/>
          </a:p>
        </p:txBody>
      </p:sp>
      <p:sp>
        <p:nvSpPr>
          <p:cNvPr id="4" name="Slide Number Placeholder 3"/>
          <p:cNvSpPr>
            <a:spLocks noGrp="1"/>
          </p:cNvSpPr>
          <p:nvPr>
            <p:ph type="sldNum" sz="quarter" idx="10"/>
          </p:nvPr>
        </p:nvSpPr>
        <p:spPr/>
        <p:txBody>
          <a:bodyPr/>
          <a:lstStyle/>
          <a:p>
            <a:fld id="{C948B70D-9CCB-487F-9D57-44FD691A2D04}" type="slidenum">
              <a:rPr lang="en-US" smtClean="0"/>
              <a:t>16</a:t>
            </a:fld>
            <a:endParaRPr lang="en-US"/>
          </a:p>
        </p:txBody>
      </p:sp>
    </p:spTree>
    <p:extLst>
      <p:ext uri="{BB962C8B-B14F-4D97-AF65-F5344CB8AC3E}">
        <p14:creationId xmlns:p14="http://schemas.microsoft.com/office/powerpoint/2010/main" val="130770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08DCB-18E6-47F8-A844-FA358366209C}"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808DCB-18E6-47F8-A844-FA358366209C}"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08DCB-18E6-47F8-A844-FA358366209C}" type="datetimeFigureOut">
              <a:rPr lang="en-US" smtClean="0"/>
              <a:pPr/>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808DCB-18E6-47F8-A844-FA358366209C}" type="datetimeFigureOut">
              <a:rPr lang="en-US" smtClean="0"/>
              <a:pPr/>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08DCB-18E6-47F8-A844-FA358366209C}" type="datetimeFigureOut">
              <a:rPr lang="en-US" smtClean="0"/>
              <a:pPr/>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808DCB-18E6-47F8-A844-FA358366209C}"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B74F3-E4BB-4126-9EE9-7CD62B24D6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08DCB-18E6-47F8-A844-FA358366209C}" type="datetimeFigureOut">
              <a:rPr lang="en-US" smtClean="0"/>
              <a:pPr/>
              <a:t>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B74F3-E4BB-4126-9EE9-7CD62B24D6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jpe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image" Target="../media/image18.gif"/><Relationship Id="rId21" Type="http://schemas.openxmlformats.org/officeDocument/2006/relationships/image" Target="../media/image37.gif"/><Relationship Id="rId7" Type="http://schemas.openxmlformats.org/officeDocument/2006/relationships/image" Target="../media/image23.gif"/><Relationship Id="rId12" Type="http://schemas.openxmlformats.org/officeDocument/2006/relationships/image" Target="../media/image28.gif"/><Relationship Id="rId17" Type="http://schemas.openxmlformats.org/officeDocument/2006/relationships/image" Target="../media/image33.gif"/><Relationship Id="rId2" Type="http://schemas.openxmlformats.org/officeDocument/2006/relationships/image" Target="../media/image19.jpeg"/><Relationship Id="rId16" Type="http://schemas.openxmlformats.org/officeDocument/2006/relationships/image" Target="../media/image32.gif"/><Relationship Id="rId20"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10" Type="http://schemas.openxmlformats.org/officeDocument/2006/relationships/image" Target="../media/image26.gif"/><Relationship Id="rId19" Type="http://schemas.openxmlformats.org/officeDocument/2006/relationships/image" Target="../media/image35.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s>
</file>

<file path=ppt/slides/_rels/slide11.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image" Target="../media/image18.gif"/><Relationship Id="rId21" Type="http://schemas.openxmlformats.org/officeDocument/2006/relationships/image" Target="../media/image37.gif"/><Relationship Id="rId7" Type="http://schemas.openxmlformats.org/officeDocument/2006/relationships/image" Target="../media/image23.gif"/><Relationship Id="rId12" Type="http://schemas.openxmlformats.org/officeDocument/2006/relationships/image" Target="../media/image28.gif"/><Relationship Id="rId17" Type="http://schemas.openxmlformats.org/officeDocument/2006/relationships/image" Target="../media/image33.gif"/><Relationship Id="rId2" Type="http://schemas.openxmlformats.org/officeDocument/2006/relationships/image" Target="../media/image19.jpeg"/><Relationship Id="rId16" Type="http://schemas.openxmlformats.org/officeDocument/2006/relationships/image" Target="../media/image32.gif"/><Relationship Id="rId20"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10" Type="http://schemas.openxmlformats.org/officeDocument/2006/relationships/image" Target="../media/image26.gif"/><Relationship Id="rId19" Type="http://schemas.openxmlformats.org/officeDocument/2006/relationships/image" Target="../media/image35.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 Id="rId22" Type="http://schemas.openxmlformats.org/officeDocument/2006/relationships/image" Target="../media/image38.gif"/></Relationships>
</file>

<file path=ppt/slides/_rels/slide12.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image" Target="../media/image18.gif"/><Relationship Id="rId21" Type="http://schemas.openxmlformats.org/officeDocument/2006/relationships/image" Target="../media/image37.gif"/><Relationship Id="rId7" Type="http://schemas.openxmlformats.org/officeDocument/2006/relationships/image" Target="../media/image23.gif"/><Relationship Id="rId12" Type="http://schemas.openxmlformats.org/officeDocument/2006/relationships/image" Target="../media/image28.gif"/><Relationship Id="rId17" Type="http://schemas.openxmlformats.org/officeDocument/2006/relationships/image" Target="../media/image33.gif"/><Relationship Id="rId2" Type="http://schemas.openxmlformats.org/officeDocument/2006/relationships/image" Target="../media/image19.jpeg"/><Relationship Id="rId16" Type="http://schemas.openxmlformats.org/officeDocument/2006/relationships/image" Target="../media/image32.gif"/><Relationship Id="rId20"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23" Type="http://schemas.openxmlformats.org/officeDocument/2006/relationships/image" Target="../media/image39.gif"/><Relationship Id="rId10" Type="http://schemas.openxmlformats.org/officeDocument/2006/relationships/image" Target="../media/image26.gif"/><Relationship Id="rId19" Type="http://schemas.openxmlformats.org/officeDocument/2006/relationships/image" Target="../media/image35.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 Id="rId22" Type="http://schemas.openxmlformats.org/officeDocument/2006/relationships/image" Target="../media/image38.gif"/></Relationships>
</file>

<file path=ppt/slides/_rels/slide13.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image" Target="../media/image18.gif"/><Relationship Id="rId21" Type="http://schemas.openxmlformats.org/officeDocument/2006/relationships/image" Target="../media/image37.gif"/><Relationship Id="rId7" Type="http://schemas.openxmlformats.org/officeDocument/2006/relationships/image" Target="../media/image23.gif"/><Relationship Id="rId12" Type="http://schemas.openxmlformats.org/officeDocument/2006/relationships/image" Target="../media/image28.gif"/><Relationship Id="rId17" Type="http://schemas.openxmlformats.org/officeDocument/2006/relationships/image" Target="../media/image33.gif"/><Relationship Id="rId2" Type="http://schemas.openxmlformats.org/officeDocument/2006/relationships/image" Target="../media/image19.jpeg"/><Relationship Id="rId16" Type="http://schemas.openxmlformats.org/officeDocument/2006/relationships/image" Target="../media/image32.gif"/><Relationship Id="rId20"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23" Type="http://schemas.openxmlformats.org/officeDocument/2006/relationships/image" Target="../media/image39.gif"/><Relationship Id="rId10" Type="http://schemas.openxmlformats.org/officeDocument/2006/relationships/image" Target="../media/image26.gif"/><Relationship Id="rId19" Type="http://schemas.openxmlformats.org/officeDocument/2006/relationships/image" Target="../media/image35.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 Id="rId22" Type="http://schemas.openxmlformats.org/officeDocument/2006/relationships/image" Target="../media/image38.gif"/></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7.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image" Target="../media/image19.jpe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image" Target="../media/image19.jpe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image" Target="../media/image19.jpe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s>
</file>

<file path=ppt/slides/_rels/slide8.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image" Target="../media/image19.jpeg"/><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s>
</file>

<file path=ppt/slides/_rels/slide9.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image" Target="../media/image18.gif"/><Relationship Id="rId7" Type="http://schemas.openxmlformats.org/officeDocument/2006/relationships/image" Target="../media/image23.gif"/><Relationship Id="rId12" Type="http://schemas.openxmlformats.org/officeDocument/2006/relationships/image" Target="../media/image28.gif"/><Relationship Id="rId17" Type="http://schemas.openxmlformats.org/officeDocument/2006/relationships/image" Target="../media/image33.gif"/><Relationship Id="rId2" Type="http://schemas.openxmlformats.org/officeDocument/2006/relationships/image" Target="../media/image19.jpeg"/><Relationship Id="rId16" Type="http://schemas.openxmlformats.org/officeDocument/2006/relationships/image" Target="../media/image32.gif"/><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5" Type="http://schemas.openxmlformats.org/officeDocument/2006/relationships/image" Target="../media/image3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3" descr="H:\Desktop\2nd Grade Presentation Art\Life Cycle\algae.gif">
            <a:extLst>
              <a:ext uri="{FF2B5EF4-FFF2-40B4-BE49-F238E27FC236}">
                <a16:creationId xmlns:a16="http://schemas.microsoft.com/office/drawing/2014/main" id="{E13EB498-5155-427E-B413-4AE1529D733B}"/>
              </a:ext>
            </a:extLst>
          </p:cNvPr>
          <p:cNvPicPr>
            <a:picLocks noChangeAspect="1" noChangeArrowheads="1"/>
          </p:cNvPicPr>
          <p:nvPr/>
        </p:nvPicPr>
        <p:blipFill>
          <a:blip r:embed="rId3" cstate="print"/>
          <a:srcRect/>
          <a:stretch>
            <a:fillRect/>
          </a:stretch>
        </p:blipFill>
        <p:spPr bwMode="auto">
          <a:xfrm>
            <a:off x="2707604" y="5909677"/>
            <a:ext cx="3086100" cy="1209270"/>
          </a:xfrm>
          <a:prstGeom prst="rect">
            <a:avLst/>
          </a:prstGeom>
          <a:noFill/>
        </p:spPr>
      </p:pic>
      <p:pic>
        <p:nvPicPr>
          <p:cNvPr id="26" name="Picture 8">
            <a:extLst>
              <a:ext uri="{FF2B5EF4-FFF2-40B4-BE49-F238E27FC236}">
                <a16:creationId xmlns:a16="http://schemas.microsoft.com/office/drawing/2014/main" id="{1D4BB7F6-BCC9-4E6D-A340-F142149209A2}"/>
              </a:ext>
            </a:extLst>
          </p:cNvPr>
          <p:cNvPicPr>
            <a:picLocks noChangeAspect="1" noChangeArrowheads="1"/>
          </p:cNvPicPr>
          <p:nvPr/>
        </p:nvPicPr>
        <p:blipFill>
          <a:blip r:embed="rId4" cstate="print"/>
          <a:srcRect/>
          <a:stretch>
            <a:fillRect/>
          </a:stretch>
        </p:blipFill>
        <p:spPr bwMode="auto">
          <a:xfrm>
            <a:off x="-147472" y="-106664"/>
            <a:ext cx="2516690" cy="2438399"/>
          </a:xfrm>
          <a:prstGeom prst="rect">
            <a:avLst/>
          </a:prstGeom>
          <a:noFill/>
          <a:ln w="9525">
            <a:noFill/>
            <a:miter lim="800000"/>
            <a:headEnd/>
            <a:tailEnd/>
          </a:ln>
        </p:spPr>
      </p:pic>
      <p:pic>
        <p:nvPicPr>
          <p:cNvPr id="9" name="Picture 2" descr="H:\Desktop\2nd Grade Presentation Art\Life Cycle\Life Cycle.jpg">
            <a:extLst>
              <a:ext uri="{FF2B5EF4-FFF2-40B4-BE49-F238E27FC236}">
                <a16:creationId xmlns:a16="http://schemas.microsoft.com/office/drawing/2014/main" id="{3C5AE6E3-6CB1-49F6-AFE2-54E7A3CF2196}"/>
              </a:ext>
            </a:extLst>
          </p:cNvPr>
          <p:cNvPicPr>
            <a:picLocks noChangeAspect="1" noChangeArrowheads="1"/>
          </p:cNvPicPr>
          <p:nvPr/>
        </p:nvPicPr>
        <p:blipFill>
          <a:blip r:embed="rId5" cstate="print"/>
          <a:srcRect/>
          <a:stretch>
            <a:fillRect/>
          </a:stretch>
        </p:blipFill>
        <p:spPr bwMode="auto">
          <a:xfrm>
            <a:off x="2514600" y="1037957"/>
            <a:ext cx="4343400" cy="4328936"/>
          </a:xfrm>
          <a:prstGeom prst="rect">
            <a:avLst/>
          </a:prstGeom>
          <a:noFill/>
        </p:spPr>
      </p:pic>
      <p:pic>
        <p:nvPicPr>
          <p:cNvPr id="11" name="Picture 10">
            <a:extLst>
              <a:ext uri="{FF2B5EF4-FFF2-40B4-BE49-F238E27FC236}">
                <a16:creationId xmlns:a16="http://schemas.microsoft.com/office/drawing/2014/main" id="{E4DF5ACB-89BA-4E32-98B3-5B5257462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800" y="5257800"/>
            <a:ext cx="1524000" cy="1524000"/>
          </a:xfrm>
          <a:prstGeom prst="rect">
            <a:avLst/>
          </a:prstGeom>
        </p:spPr>
      </p:pic>
      <p:pic>
        <p:nvPicPr>
          <p:cNvPr id="1026" name="Picture 2" descr="H:\Education Department\06 Graphic Projects\Mosquito Related Illustrations\2nd grade observation journal\Female Mosquito.gif"/>
          <p:cNvPicPr>
            <a:picLocks noChangeAspect="1" noChangeArrowheads="1"/>
          </p:cNvPicPr>
          <p:nvPr/>
        </p:nvPicPr>
        <p:blipFill>
          <a:blip r:embed="rId7" cstate="print"/>
          <a:srcRect/>
          <a:stretch>
            <a:fillRect/>
          </a:stretch>
        </p:blipFill>
        <p:spPr bwMode="auto">
          <a:xfrm rot="3544707">
            <a:off x="3731845" y="137556"/>
            <a:ext cx="1908910" cy="2175706"/>
          </a:xfrm>
          <a:prstGeom prst="rect">
            <a:avLst/>
          </a:prstGeom>
          <a:noFill/>
        </p:spPr>
      </p:pic>
      <p:pic>
        <p:nvPicPr>
          <p:cNvPr id="14" name="Picture 8">
            <a:extLst>
              <a:ext uri="{FF2B5EF4-FFF2-40B4-BE49-F238E27FC236}">
                <a16:creationId xmlns:a16="http://schemas.microsoft.com/office/drawing/2014/main" id="{C1DB7466-B155-48EF-B7B2-88892F2301AF}"/>
              </a:ext>
            </a:extLst>
          </p:cNvPr>
          <p:cNvPicPr>
            <a:picLocks noChangeAspect="1" noChangeArrowheads="1"/>
          </p:cNvPicPr>
          <p:nvPr/>
        </p:nvPicPr>
        <p:blipFill>
          <a:blip r:embed="rId8" cstate="print"/>
          <a:srcRect/>
          <a:stretch>
            <a:fillRect/>
          </a:stretch>
        </p:blipFill>
        <p:spPr bwMode="auto">
          <a:xfrm rot="21447172">
            <a:off x="7094600" y="3073208"/>
            <a:ext cx="1143000" cy="385430"/>
          </a:xfrm>
          <a:prstGeom prst="rect">
            <a:avLst/>
          </a:prstGeom>
          <a:noFill/>
          <a:ln w="9525">
            <a:noFill/>
            <a:miter lim="800000"/>
            <a:headEnd/>
            <a:tailEnd/>
          </a:ln>
        </p:spPr>
      </p:pic>
      <p:sp>
        <p:nvSpPr>
          <p:cNvPr id="15" name="TextBox 14">
            <a:extLst>
              <a:ext uri="{FF2B5EF4-FFF2-40B4-BE49-F238E27FC236}">
                <a16:creationId xmlns:a16="http://schemas.microsoft.com/office/drawing/2014/main" id="{33518EF0-24A8-452E-94CF-A71E8519E459}"/>
              </a:ext>
            </a:extLst>
          </p:cNvPr>
          <p:cNvSpPr txBox="1"/>
          <p:nvPr/>
        </p:nvSpPr>
        <p:spPr>
          <a:xfrm>
            <a:off x="6961918" y="3453825"/>
            <a:ext cx="1572482"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Egg Raft</a:t>
            </a:r>
          </a:p>
        </p:txBody>
      </p:sp>
      <p:pic>
        <p:nvPicPr>
          <p:cNvPr id="16" name="Picture 10" descr="H:\Desktop\2nd Grade Presentation Art\Life Cycle\Arrow.gif">
            <a:extLst>
              <a:ext uri="{FF2B5EF4-FFF2-40B4-BE49-F238E27FC236}">
                <a16:creationId xmlns:a16="http://schemas.microsoft.com/office/drawing/2014/main" id="{0A7CDC02-AABE-4E26-B2FC-28632C7B5802}"/>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21339911">
            <a:off x="5638721" y="4190103"/>
            <a:ext cx="2064637" cy="1905000"/>
          </a:xfrm>
          <a:prstGeom prst="rect">
            <a:avLst/>
          </a:prstGeom>
          <a:noFill/>
        </p:spPr>
      </p:pic>
      <p:sp>
        <p:nvSpPr>
          <p:cNvPr id="17" name="TextBox 16">
            <a:extLst>
              <a:ext uri="{FF2B5EF4-FFF2-40B4-BE49-F238E27FC236}">
                <a16:creationId xmlns:a16="http://schemas.microsoft.com/office/drawing/2014/main" id="{32F18608-857C-4016-BFCD-9817DD38E41A}"/>
              </a:ext>
            </a:extLst>
          </p:cNvPr>
          <p:cNvSpPr txBox="1"/>
          <p:nvPr/>
        </p:nvSpPr>
        <p:spPr>
          <a:xfrm>
            <a:off x="4624567" y="5767514"/>
            <a:ext cx="1099147"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Larva</a:t>
            </a:r>
          </a:p>
        </p:txBody>
      </p:sp>
      <p:pic>
        <p:nvPicPr>
          <p:cNvPr id="18" name="Picture 4" descr="H:\Desktop\2nd Grade Presentation Art\Life Cycle\pupa.gif">
            <a:extLst>
              <a:ext uri="{FF2B5EF4-FFF2-40B4-BE49-F238E27FC236}">
                <a16:creationId xmlns:a16="http://schemas.microsoft.com/office/drawing/2014/main" id="{B0156420-8D08-495A-A172-44D89FD79F98}"/>
              </a:ext>
            </a:extLst>
          </p:cNvPr>
          <p:cNvPicPr>
            <a:picLocks noChangeAspect="1" noChangeArrowheads="1"/>
          </p:cNvPicPr>
          <p:nvPr/>
        </p:nvPicPr>
        <p:blipFill>
          <a:blip r:embed="rId10" cstate="print"/>
          <a:srcRect/>
          <a:stretch>
            <a:fillRect/>
          </a:stretch>
        </p:blipFill>
        <p:spPr bwMode="auto">
          <a:xfrm>
            <a:off x="1193583" y="2672115"/>
            <a:ext cx="1168301" cy="1495425"/>
          </a:xfrm>
          <a:prstGeom prst="rect">
            <a:avLst/>
          </a:prstGeom>
          <a:noFill/>
        </p:spPr>
      </p:pic>
      <p:pic>
        <p:nvPicPr>
          <p:cNvPr id="19" name="Picture 10" descr="H:\Desktop\2nd Grade Presentation Art\Life Cycle\Arrow.gif">
            <a:extLst>
              <a:ext uri="{FF2B5EF4-FFF2-40B4-BE49-F238E27FC236}">
                <a16:creationId xmlns:a16="http://schemas.microsoft.com/office/drawing/2014/main" id="{4C344AE9-7D93-4243-9242-B30A82C4509D}"/>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5074914">
            <a:off x="1689800" y="4082533"/>
            <a:ext cx="2064637" cy="1905000"/>
          </a:xfrm>
          <a:prstGeom prst="rect">
            <a:avLst/>
          </a:prstGeom>
          <a:noFill/>
        </p:spPr>
      </p:pic>
      <p:sp>
        <p:nvSpPr>
          <p:cNvPr id="20" name="TextBox 19">
            <a:extLst>
              <a:ext uri="{FF2B5EF4-FFF2-40B4-BE49-F238E27FC236}">
                <a16:creationId xmlns:a16="http://schemas.microsoft.com/office/drawing/2014/main" id="{0D98C165-C297-4059-8D3E-E7275E5AAA80}"/>
              </a:ext>
            </a:extLst>
          </p:cNvPr>
          <p:cNvSpPr txBox="1"/>
          <p:nvPr/>
        </p:nvSpPr>
        <p:spPr>
          <a:xfrm>
            <a:off x="170347" y="2973535"/>
            <a:ext cx="1043876" cy="584775"/>
          </a:xfrm>
          <a:prstGeom prst="rect">
            <a:avLst/>
          </a:prstGeom>
          <a:noFill/>
        </p:spPr>
        <p:txBody>
          <a:bodyPr wrap="none" rtlCol="0">
            <a:spAutoFit/>
          </a:bodyPr>
          <a:lstStyle/>
          <a:p>
            <a:r>
              <a:rPr lang="en-US" sz="3200" b="1" dirty="0">
                <a:solidFill>
                  <a:schemeClr val="accent5">
                    <a:lumMod val="75000"/>
                  </a:schemeClr>
                </a:solidFill>
                <a:latin typeface="Calibri" panose="020F0502020204030204" pitchFamily="34" charset="0"/>
              </a:rPr>
              <a:t>Pupa</a:t>
            </a:r>
          </a:p>
        </p:txBody>
      </p:sp>
      <p:grpSp>
        <p:nvGrpSpPr>
          <p:cNvPr id="21" name="Group 35">
            <a:extLst>
              <a:ext uri="{FF2B5EF4-FFF2-40B4-BE49-F238E27FC236}">
                <a16:creationId xmlns:a16="http://schemas.microsoft.com/office/drawing/2014/main" id="{B5FCD126-E4A7-42B9-A8E1-476D3AE4EA6F}"/>
              </a:ext>
            </a:extLst>
          </p:cNvPr>
          <p:cNvGrpSpPr/>
          <p:nvPr/>
        </p:nvGrpSpPr>
        <p:grpSpPr>
          <a:xfrm>
            <a:off x="1513714" y="647"/>
            <a:ext cx="3594821" cy="2533707"/>
            <a:chOff x="1483590" y="120826"/>
            <a:chExt cx="3594821" cy="2533707"/>
          </a:xfrm>
        </p:grpSpPr>
        <p:pic>
          <p:nvPicPr>
            <p:cNvPr id="22" name="Picture 10" descr="H:\Desktop\2nd Grade Presentation Art\Life Cycle\Arrow.gif">
              <a:extLst>
                <a:ext uri="{FF2B5EF4-FFF2-40B4-BE49-F238E27FC236}">
                  <a16:creationId xmlns:a16="http://schemas.microsoft.com/office/drawing/2014/main" id="{83821DCF-FFDD-4F8A-8F48-D18AF67A1323}"/>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10022234">
              <a:off x="1483590" y="749533"/>
              <a:ext cx="2064637" cy="1905000"/>
            </a:xfrm>
            <a:prstGeom prst="rect">
              <a:avLst/>
            </a:prstGeom>
            <a:noFill/>
          </p:spPr>
        </p:pic>
        <p:sp>
          <p:nvSpPr>
            <p:cNvPr id="23" name="TextBox 22">
              <a:extLst>
                <a:ext uri="{FF2B5EF4-FFF2-40B4-BE49-F238E27FC236}">
                  <a16:creationId xmlns:a16="http://schemas.microsoft.com/office/drawing/2014/main" id="{7A8F14A8-88F4-4441-B6D0-F771B4DFF8B5}"/>
                </a:ext>
              </a:extLst>
            </p:cNvPr>
            <p:cNvSpPr txBox="1"/>
            <p:nvPr/>
          </p:nvSpPr>
          <p:spPr>
            <a:xfrm>
              <a:off x="3962400" y="120826"/>
              <a:ext cx="1116011" cy="584775"/>
            </a:xfrm>
            <a:prstGeom prst="rect">
              <a:avLst/>
            </a:prstGeom>
            <a:noFill/>
          </p:spPr>
          <p:txBody>
            <a:bodyPr wrap="none" rtlCol="0">
              <a:spAutoFit/>
            </a:bodyPr>
            <a:lstStyle/>
            <a:p>
              <a:r>
                <a:rPr lang="en-US" sz="3200" b="1" dirty="0">
                  <a:solidFill>
                    <a:srgbClr val="C00000"/>
                  </a:solidFill>
                  <a:latin typeface="Calibri" panose="020F0502020204030204" pitchFamily="34" charset="0"/>
                </a:rPr>
                <a:t>Adult</a:t>
              </a:r>
            </a:p>
          </p:txBody>
        </p:sp>
      </p:grpSp>
      <p:pic>
        <p:nvPicPr>
          <p:cNvPr id="24" name="Picture 9" descr="H:\Desktop\2nd Grade Presentation Art\Life Cycle\larva.gif">
            <a:extLst>
              <a:ext uri="{FF2B5EF4-FFF2-40B4-BE49-F238E27FC236}">
                <a16:creationId xmlns:a16="http://schemas.microsoft.com/office/drawing/2014/main" id="{B9B3CD5F-2979-4ABB-83C2-D7986B4E1BE0}"/>
              </a:ext>
            </a:extLst>
          </p:cNvPr>
          <p:cNvPicPr>
            <a:picLocks noChangeAspect="1" noChangeArrowheads="1"/>
          </p:cNvPicPr>
          <p:nvPr/>
        </p:nvPicPr>
        <p:blipFill>
          <a:blip r:embed="rId11" cstate="print"/>
          <a:srcRect/>
          <a:stretch>
            <a:fillRect/>
          </a:stretch>
        </p:blipFill>
        <p:spPr bwMode="auto">
          <a:xfrm>
            <a:off x="3784676" y="4376293"/>
            <a:ext cx="1803248" cy="1981200"/>
          </a:xfrm>
          <a:prstGeom prst="rect">
            <a:avLst/>
          </a:prstGeom>
          <a:noFill/>
        </p:spPr>
      </p:pic>
      <p:pic>
        <p:nvPicPr>
          <p:cNvPr id="25" name="Picture 10" descr="H:\Desktop\2nd Grade Presentation Art\Life Cycle\Arrow.gif">
            <a:extLst>
              <a:ext uri="{FF2B5EF4-FFF2-40B4-BE49-F238E27FC236}">
                <a16:creationId xmlns:a16="http://schemas.microsoft.com/office/drawing/2014/main" id="{0C1F3E06-308A-421D-80FA-F2B1FC19319B}"/>
              </a:ext>
            </a:extLst>
          </p:cNvPr>
          <p:cNvPicPr>
            <a:picLocks noChangeAspect="1" noChangeArrowheads="1"/>
          </p:cNvPicPr>
          <p:nvPr/>
        </p:nvPicPr>
        <p:blipFill>
          <a:blip r:embed="rId9" cstate="print">
            <a:duotone>
              <a:prstClr val="black"/>
              <a:srgbClr val="3EB4FC">
                <a:tint val="45000"/>
                <a:satMod val="400000"/>
              </a:srgbClr>
            </a:duotone>
          </a:blip>
          <a:srcRect/>
          <a:stretch>
            <a:fillRect/>
          </a:stretch>
        </p:blipFill>
        <p:spPr bwMode="auto">
          <a:xfrm rot="16200000">
            <a:off x="5697811" y="618399"/>
            <a:ext cx="2064637" cy="1905000"/>
          </a:xfrm>
          <a:prstGeom prst="rect">
            <a:avLst/>
          </a:prstGeom>
          <a:noFill/>
        </p:spPr>
      </p:pic>
      <p:sp>
        <p:nvSpPr>
          <p:cNvPr id="27" name="TextBox 26">
            <a:extLst>
              <a:ext uri="{FF2B5EF4-FFF2-40B4-BE49-F238E27FC236}">
                <a16:creationId xmlns:a16="http://schemas.microsoft.com/office/drawing/2014/main" id="{11DE39BE-4713-4881-9DCA-3C80D1917801}"/>
              </a:ext>
            </a:extLst>
          </p:cNvPr>
          <p:cNvSpPr txBox="1"/>
          <p:nvPr/>
        </p:nvSpPr>
        <p:spPr>
          <a:xfrm>
            <a:off x="-79976" y="129672"/>
            <a:ext cx="1581523" cy="584775"/>
          </a:xfrm>
          <a:prstGeom prst="rect">
            <a:avLst/>
          </a:prstGeom>
          <a:noFill/>
        </p:spPr>
        <p:txBody>
          <a:bodyPr wrap="none" rtlCol="0">
            <a:spAutoFit/>
          </a:bodyPr>
          <a:lstStyle/>
          <a:p>
            <a:r>
              <a:rPr lang="en-US" sz="3200" b="1" dirty="0">
                <a:solidFill>
                  <a:srgbClr val="FF0000"/>
                </a:solidFill>
                <a:latin typeface="Calibri" panose="020F0502020204030204" pitchFamily="34" charset="0"/>
              </a:rPr>
              <a:t>Warmth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0-#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465534" y="1846302"/>
            <a:ext cx="474607" cy="36511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828" y="3948066"/>
            <a:ext cx="5680813" cy="500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914400" y="6400800"/>
            <a:ext cx="7543800" cy="457200"/>
          </a:xfrm>
          <a:prstGeom prst="round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925" y="805452"/>
            <a:ext cx="3077948" cy="520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057" y="1861292"/>
            <a:ext cx="467629" cy="36251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6" name="Rectangle 5"/>
          <p:cNvSpPr/>
          <p:nvPr/>
        </p:nvSpPr>
        <p:spPr>
          <a:xfrm>
            <a:off x="762000" y="6705600"/>
            <a:ext cx="7848600" cy="152400"/>
          </a:xfrm>
          <a:prstGeom prst="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sp>
        <p:nvSpPr>
          <p:cNvPr id="32" name="TextBox 31"/>
          <p:cNvSpPr txBox="1"/>
          <p:nvPr/>
        </p:nvSpPr>
        <p:spPr>
          <a:xfrm>
            <a:off x="1143000" y="180975"/>
            <a:ext cx="6857999" cy="461665"/>
          </a:xfrm>
          <a:prstGeom prst="rect">
            <a:avLst/>
          </a:prstGeom>
          <a:noFill/>
        </p:spPr>
        <p:txBody>
          <a:bodyPr wrap="square" rtlCol="0">
            <a:spAutoFit/>
          </a:bodyPr>
          <a:lstStyle/>
          <a:p>
            <a:pPr algn="ctr"/>
            <a:r>
              <a:rPr lang="en-US" sz="2400" dirty="0"/>
              <a:t>Mosquito larva breathe at the water’s _____.</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5470" y="2407134"/>
            <a:ext cx="455403" cy="51206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636" y="2933935"/>
            <a:ext cx="461070" cy="51206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89" y="3460736"/>
            <a:ext cx="462784" cy="51206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851" y="3950208"/>
            <a:ext cx="467259" cy="512064"/>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892" y="4499312"/>
            <a:ext cx="473816" cy="51206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950" y="5008016"/>
            <a:ext cx="463597" cy="5120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9904" y="806660"/>
            <a:ext cx="461698" cy="512064"/>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2742" y="813940"/>
            <a:ext cx="455403" cy="51206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063" y="805452"/>
            <a:ext cx="467259" cy="512064"/>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214" y="825750"/>
            <a:ext cx="462784" cy="512064"/>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002" y="832672"/>
            <a:ext cx="461491" cy="51206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4904" y="3941199"/>
            <a:ext cx="461070" cy="512064"/>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0229" y="3941199"/>
            <a:ext cx="462784" cy="512064"/>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7044" y="3941199"/>
            <a:ext cx="463597" cy="512064"/>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828" y="3941199"/>
            <a:ext cx="467259" cy="51206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925" y="3941199"/>
            <a:ext cx="461070" cy="512064"/>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6920" y="3941199"/>
            <a:ext cx="466883" cy="512064"/>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5828" y="3941199"/>
            <a:ext cx="467259" cy="512064"/>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5330" y="3936017"/>
            <a:ext cx="469392" cy="512064"/>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43935" y="3936017"/>
            <a:ext cx="467071" cy="512064"/>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29908" y="3948066"/>
            <a:ext cx="456821" cy="512064"/>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5534" y="2917132"/>
            <a:ext cx="455403" cy="512064"/>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8443" y="3936017"/>
            <a:ext cx="461698" cy="512064"/>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9565" y="4985407"/>
            <a:ext cx="467259" cy="512064"/>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73340" y="2382850"/>
            <a:ext cx="459383" cy="512064"/>
          </a:xfrm>
          <a:prstGeom prst="rect">
            <a:avLst/>
          </a:prstGeom>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8652" y="3426575"/>
            <a:ext cx="461489" cy="512064"/>
          </a:xfrm>
          <a:prstGeom prst="rect">
            <a:avLst/>
          </a:prstGeom>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80721" y="4462002"/>
            <a:ext cx="463397" cy="512064"/>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3995" y="6193283"/>
            <a:ext cx="455403" cy="512064"/>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5178" y="6184807"/>
            <a:ext cx="461698" cy="512064"/>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9785" y="6193283"/>
            <a:ext cx="467259" cy="512064"/>
          </a:xfrm>
          <a:prstGeom prst="rect">
            <a:avLst/>
          </a:prstGeom>
        </p:spPr>
      </p:pic>
      <p:pic>
        <p:nvPicPr>
          <p:cNvPr id="78" name="Picture 7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62441" y="6197887"/>
            <a:ext cx="459383" cy="512064"/>
          </a:xfrm>
          <a:prstGeom prst="rect">
            <a:avLst/>
          </a:prstGeom>
        </p:spPr>
      </p:pic>
      <p:pic>
        <p:nvPicPr>
          <p:cNvPr id="79" name="Picture 7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81729" y="6189715"/>
            <a:ext cx="461489" cy="512064"/>
          </a:xfrm>
          <a:prstGeom prst="rect">
            <a:avLst/>
          </a:prstGeom>
        </p:spPr>
      </p:pic>
      <p:pic>
        <p:nvPicPr>
          <p:cNvPr id="80" name="Picture 7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880835" y="6196442"/>
            <a:ext cx="463397" cy="512064"/>
          </a:xfrm>
          <a:prstGeom prst="rect">
            <a:avLst/>
          </a:prstGeom>
        </p:spPr>
      </p:pic>
    </p:spTree>
    <p:extLst>
      <p:ext uri="{BB962C8B-B14F-4D97-AF65-F5344CB8AC3E}">
        <p14:creationId xmlns:p14="http://schemas.microsoft.com/office/powerpoint/2010/main" val="345357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500" fill="hold"/>
                                        <p:tgtEl>
                                          <p:spTgt spid="78"/>
                                        </p:tgtEl>
                                        <p:attrNameLst>
                                          <p:attrName>ppt_x</p:attrName>
                                        </p:attrNameLst>
                                      </p:cBhvr>
                                      <p:tavLst>
                                        <p:tav tm="0">
                                          <p:val>
                                            <p:strVal val="#ppt_x"/>
                                          </p:val>
                                        </p:tav>
                                        <p:tav tm="100000">
                                          <p:val>
                                            <p:strVal val="#ppt_x"/>
                                          </p:val>
                                        </p:tav>
                                      </p:tavLst>
                                    </p:anim>
                                    <p:anim calcmode="lin" valueType="num">
                                      <p:cBhvr additive="base">
                                        <p:cTn id="2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 calcmode="lin" valueType="num">
                                      <p:cBhvr>
                                        <p:cTn id="41" dur="500" fill="hold"/>
                                        <p:tgtEl>
                                          <p:spTgt spid="72"/>
                                        </p:tgtEl>
                                        <p:attrNameLst>
                                          <p:attrName>style.rotation</p:attrName>
                                        </p:attrNameLst>
                                      </p:cBhvr>
                                      <p:tavLst>
                                        <p:tav tm="0">
                                          <p:val>
                                            <p:fltVal val="360"/>
                                          </p:val>
                                        </p:tav>
                                        <p:tav tm="100000">
                                          <p:val>
                                            <p:fltVal val="0"/>
                                          </p:val>
                                        </p:tav>
                                      </p:tavLst>
                                    </p:anim>
                                    <p:animEffect transition="in" filter="fade">
                                      <p:cBhvr>
                                        <p:cTn id="42" dur="500"/>
                                        <p:tgtEl>
                                          <p:spTgt spid="72"/>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360"/>
                                          </p:val>
                                        </p:tav>
                                        <p:tav tm="100000">
                                          <p:val>
                                            <p:fltVal val="0"/>
                                          </p:val>
                                        </p:tav>
                                      </p:tavLst>
                                    </p:anim>
                                    <p:animEffect transition="in" filter="fade">
                                      <p:cBhvr>
                                        <p:cTn id="48" dur="500"/>
                                        <p:tgtEl>
                                          <p:spTgt spid="27"/>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 calcmode="lin" valueType="num">
                                      <p:cBhvr>
                                        <p:cTn id="59" dur="500" fill="hold"/>
                                        <p:tgtEl>
                                          <p:spTgt spid="28"/>
                                        </p:tgtEl>
                                        <p:attrNameLst>
                                          <p:attrName>style.rotation</p:attrName>
                                        </p:attrNameLst>
                                      </p:cBhvr>
                                      <p:tavLst>
                                        <p:tav tm="0">
                                          <p:val>
                                            <p:fltVal val="360"/>
                                          </p:val>
                                        </p:tav>
                                        <p:tav tm="100000">
                                          <p:val>
                                            <p:fltVal val="0"/>
                                          </p:val>
                                        </p:tav>
                                      </p:tavLst>
                                    </p:anim>
                                    <p:animEffect transition="in" filter="fade">
                                      <p:cBhvr>
                                        <p:cTn id="60" dur="500"/>
                                        <p:tgtEl>
                                          <p:spTgt spid="28"/>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p:cTn id="63" dur="500" fill="hold"/>
                                        <p:tgtEl>
                                          <p:spTgt spid="74"/>
                                        </p:tgtEl>
                                        <p:attrNameLst>
                                          <p:attrName>ppt_w</p:attrName>
                                        </p:attrNameLst>
                                      </p:cBhvr>
                                      <p:tavLst>
                                        <p:tav tm="0">
                                          <p:val>
                                            <p:fltVal val="0"/>
                                          </p:val>
                                        </p:tav>
                                        <p:tav tm="100000">
                                          <p:val>
                                            <p:strVal val="#ppt_w"/>
                                          </p:val>
                                        </p:tav>
                                      </p:tavLst>
                                    </p:anim>
                                    <p:anim calcmode="lin" valueType="num">
                                      <p:cBhvr>
                                        <p:cTn id="64" dur="500" fill="hold"/>
                                        <p:tgtEl>
                                          <p:spTgt spid="74"/>
                                        </p:tgtEl>
                                        <p:attrNameLst>
                                          <p:attrName>ppt_h</p:attrName>
                                        </p:attrNameLst>
                                      </p:cBhvr>
                                      <p:tavLst>
                                        <p:tav tm="0">
                                          <p:val>
                                            <p:fltVal val="0"/>
                                          </p:val>
                                        </p:tav>
                                        <p:tav tm="100000">
                                          <p:val>
                                            <p:strVal val="#ppt_h"/>
                                          </p:val>
                                        </p:tav>
                                      </p:tavLst>
                                    </p:anim>
                                    <p:anim calcmode="lin" valueType="num">
                                      <p:cBhvr>
                                        <p:cTn id="65" dur="500" fill="hold"/>
                                        <p:tgtEl>
                                          <p:spTgt spid="74"/>
                                        </p:tgtEl>
                                        <p:attrNameLst>
                                          <p:attrName>style.rotation</p:attrName>
                                        </p:attrNameLst>
                                      </p:cBhvr>
                                      <p:tavLst>
                                        <p:tav tm="0">
                                          <p:val>
                                            <p:fltVal val="360"/>
                                          </p:val>
                                        </p:tav>
                                        <p:tav tm="100000">
                                          <p:val>
                                            <p:fltVal val="0"/>
                                          </p:val>
                                        </p:tav>
                                      </p:tavLst>
                                    </p:anim>
                                    <p:animEffect transition="in" filter="fade">
                                      <p:cBhvr>
                                        <p:cTn id="66" dur="500"/>
                                        <p:tgtEl>
                                          <p:spTgt spid="74"/>
                                        </p:tgtEl>
                                      </p:cBhvr>
                                    </p:animEffect>
                                  </p:childTnLst>
                                </p:cTn>
                              </p:par>
                              <p:par>
                                <p:cTn id="67" presetID="49" presetClass="exit" presetSubtype="0" accel="100000" fill="hold" nodeType="withEffect">
                                  <p:stCondLst>
                                    <p:cond delay="0"/>
                                  </p:stCondLst>
                                  <p:childTnLst>
                                    <p:anim calcmode="lin" valueType="num">
                                      <p:cBhvr>
                                        <p:cTn id="68" dur="500"/>
                                        <p:tgtEl>
                                          <p:spTgt spid="79"/>
                                        </p:tgtEl>
                                        <p:attrNameLst>
                                          <p:attrName>ppt_w</p:attrName>
                                        </p:attrNameLst>
                                      </p:cBhvr>
                                      <p:tavLst>
                                        <p:tav tm="0">
                                          <p:val>
                                            <p:strVal val="ppt_w"/>
                                          </p:val>
                                        </p:tav>
                                        <p:tav tm="100000">
                                          <p:val>
                                            <p:fltVal val="0"/>
                                          </p:val>
                                        </p:tav>
                                      </p:tavLst>
                                    </p:anim>
                                    <p:anim calcmode="lin" valueType="num">
                                      <p:cBhvr>
                                        <p:cTn id="69" dur="500"/>
                                        <p:tgtEl>
                                          <p:spTgt spid="79"/>
                                        </p:tgtEl>
                                        <p:attrNameLst>
                                          <p:attrName>ppt_h</p:attrName>
                                        </p:attrNameLst>
                                      </p:cBhvr>
                                      <p:tavLst>
                                        <p:tav tm="0">
                                          <p:val>
                                            <p:strVal val="ppt_h"/>
                                          </p:val>
                                        </p:tav>
                                        <p:tav tm="100000">
                                          <p:val>
                                            <p:fltVal val="0"/>
                                          </p:val>
                                        </p:tav>
                                      </p:tavLst>
                                    </p:anim>
                                    <p:anim calcmode="lin" valueType="num">
                                      <p:cBhvr>
                                        <p:cTn id="70" dur="500"/>
                                        <p:tgtEl>
                                          <p:spTgt spid="79"/>
                                        </p:tgtEl>
                                        <p:attrNameLst>
                                          <p:attrName>style.rotation</p:attrName>
                                        </p:attrNameLst>
                                      </p:cBhvr>
                                      <p:tavLst>
                                        <p:tav tm="0">
                                          <p:val>
                                            <p:fltVal val="0"/>
                                          </p:val>
                                        </p:tav>
                                        <p:tav tm="100000">
                                          <p:val>
                                            <p:fltVal val="360"/>
                                          </p:val>
                                        </p:tav>
                                      </p:tavLst>
                                    </p:anim>
                                    <p:animEffect transition="out" filter="fade">
                                      <p:cBhvr>
                                        <p:cTn id="71" dur="500"/>
                                        <p:tgtEl>
                                          <p:spTgt spid="79"/>
                                        </p:tgtEl>
                                      </p:cBhvr>
                                    </p:animEffect>
                                    <p:set>
                                      <p:cBhvr>
                                        <p:cTn id="72" dur="1" fill="hold">
                                          <p:stCondLst>
                                            <p:cond delay="499"/>
                                          </p:stCondLst>
                                        </p:cTn>
                                        <p:tgtEl>
                                          <p:spTgt spid="79"/>
                                        </p:tgtEl>
                                        <p:attrNameLst>
                                          <p:attrName>style.visibility</p:attrName>
                                        </p:attrNameLst>
                                      </p:cBhvr>
                                      <p:to>
                                        <p:strVal val="hidden"/>
                                      </p:to>
                                    </p:set>
                                  </p:childTnLst>
                                </p:cTn>
                              </p:par>
                              <p:par>
                                <p:cTn id="73" presetID="49" presetClass="exit" presetSubtype="0" accel="100000" fill="hold" nodeType="withEffect">
                                  <p:stCondLst>
                                    <p:cond delay="0"/>
                                  </p:stCondLst>
                                  <p:childTnLst>
                                    <p:anim calcmode="lin" valueType="num">
                                      <p:cBhvr>
                                        <p:cTn id="74" dur="500"/>
                                        <p:tgtEl>
                                          <p:spTgt spid="75"/>
                                        </p:tgtEl>
                                        <p:attrNameLst>
                                          <p:attrName>ppt_w</p:attrName>
                                        </p:attrNameLst>
                                      </p:cBhvr>
                                      <p:tavLst>
                                        <p:tav tm="0">
                                          <p:val>
                                            <p:strVal val="ppt_w"/>
                                          </p:val>
                                        </p:tav>
                                        <p:tav tm="100000">
                                          <p:val>
                                            <p:fltVal val="0"/>
                                          </p:val>
                                        </p:tav>
                                      </p:tavLst>
                                    </p:anim>
                                    <p:anim calcmode="lin" valueType="num">
                                      <p:cBhvr>
                                        <p:cTn id="75" dur="500"/>
                                        <p:tgtEl>
                                          <p:spTgt spid="75"/>
                                        </p:tgtEl>
                                        <p:attrNameLst>
                                          <p:attrName>ppt_h</p:attrName>
                                        </p:attrNameLst>
                                      </p:cBhvr>
                                      <p:tavLst>
                                        <p:tav tm="0">
                                          <p:val>
                                            <p:strVal val="ppt_h"/>
                                          </p:val>
                                        </p:tav>
                                        <p:tav tm="100000">
                                          <p:val>
                                            <p:fltVal val="0"/>
                                          </p:val>
                                        </p:tav>
                                      </p:tavLst>
                                    </p:anim>
                                    <p:anim calcmode="lin" valueType="num">
                                      <p:cBhvr>
                                        <p:cTn id="76" dur="500"/>
                                        <p:tgtEl>
                                          <p:spTgt spid="75"/>
                                        </p:tgtEl>
                                        <p:attrNameLst>
                                          <p:attrName>style.rotation</p:attrName>
                                        </p:attrNameLst>
                                      </p:cBhvr>
                                      <p:tavLst>
                                        <p:tav tm="0">
                                          <p:val>
                                            <p:fltVal val="0"/>
                                          </p:val>
                                        </p:tav>
                                        <p:tav tm="100000">
                                          <p:val>
                                            <p:fltVal val="360"/>
                                          </p:val>
                                        </p:tav>
                                      </p:tavLst>
                                    </p:anim>
                                    <p:animEffect transition="out" filter="fade">
                                      <p:cBhvr>
                                        <p:cTn id="77" dur="500"/>
                                        <p:tgtEl>
                                          <p:spTgt spid="75"/>
                                        </p:tgtEl>
                                      </p:cBhvr>
                                    </p:animEffect>
                                    <p:set>
                                      <p:cBhvr>
                                        <p:cTn id="78" dur="1" fill="hold">
                                          <p:stCondLst>
                                            <p:cond delay="499"/>
                                          </p:stCondLst>
                                        </p:cTn>
                                        <p:tgtEl>
                                          <p:spTgt spid="75"/>
                                        </p:tgtEl>
                                        <p:attrNameLst>
                                          <p:attrName>style.visibility</p:attrName>
                                        </p:attrNameLst>
                                      </p:cBhvr>
                                      <p:to>
                                        <p:strVal val="hidden"/>
                                      </p:to>
                                    </p:set>
                                  </p:childTnLst>
                                </p:cTn>
                              </p:par>
                              <p:par>
                                <p:cTn id="79" presetID="49" presetClass="exit" presetSubtype="0" accel="100000" fill="hold" nodeType="withEffect">
                                  <p:stCondLst>
                                    <p:cond delay="0"/>
                                  </p:stCondLst>
                                  <p:childTnLst>
                                    <p:anim calcmode="lin" valueType="num">
                                      <p:cBhvr>
                                        <p:cTn id="80" dur="500"/>
                                        <p:tgtEl>
                                          <p:spTgt spid="76"/>
                                        </p:tgtEl>
                                        <p:attrNameLst>
                                          <p:attrName>ppt_w</p:attrName>
                                        </p:attrNameLst>
                                      </p:cBhvr>
                                      <p:tavLst>
                                        <p:tav tm="0">
                                          <p:val>
                                            <p:strVal val="ppt_w"/>
                                          </p:val>
                                        </p:tav>
                                        <p:tav tm="100000">
                                          <p:val>
                                            <p:fltVal val="0"/>
                                          </p:val>
                                        </p:tav>
                                      </p:tavLst>
                                    </p:anim>
                                    <p:anim calcmode="lin" valueType="num">
                                      <p:cBhvr>
                                        <p:cTn id="81" dur="500"/>
                                        <p:tgtEl>
                                          <p:spTgt spid="76"/>
                                        </p:tgtEl>
                                        <p:attrNameLst>
                                          <p:attrName>ppt_h</p:attrName>
                                        </p:attrNameLst>
                                      </p:cBhvr>
                                      <p:tavLst>
                                        <p:tav tm="0">
                                          <p:val>
                                            <p:strVal val="ppt_h"/>
                                          </p:val>
                                        </p:tav>
                                        <p:tav tm="100000">
                                          <p:val>
                                            <p:fltVal val="0"/>
                                          </p:val>
                                        </p:tav>
                                      </p:tavLst>
                                    </p:anim>
                                    <p:anim calcmode="lin" valueType="num">
                                      <p:cBhvr>
                                        <p:cTn id="82" dur="500"/>
                                        <p:tgtEl>
                                          <p:spTgt spid="76"/>
                                        </p:tgtEl>
                                        <p:attrNameLst>
                                          <p:attrName>style.rotation</p:attrName>
                                        </p:attrNameLst>
                                      </p:cBhvr>
                                      <p:tavLst>
                                        <p:tav tm="0">
                                          <p:val>
                                            <p:fltVal val="0"/>
                                          </p:val>
                                        </p:tav>
                                        <p:tav tm="100000">
                                          <p:val>
                                            <p:fltVal val="360"/>
                                          </p:val>
                                        </p:tav>
                                      </p:tavLst>
                                    </p:anim>
                                    <p:animEffect transition="out" filter="fade">
                                      <p:cBhvr>
                                        <p:cTn id="83" dur="500"/>
                                        <p:tgtEl>
                                          <p:spTgt spid="76"/>
                                        </p:tgtEl>
                                      </p:cBhvr>
                                    </p:animEffect>
                                    <p:set>
                                      <p:cBhvr>
                                        <p:cTn id="84" dur="1" fill="hold">
                                          <p:stCondLst>
                                            <p:cond delay="499"/>
                                          </p:stCondLst>
                                        </p:cTn>
                                        <p:tgtEl>
                                          <p:spTgt spid="76"/>
                                        </p:tgtEl>
                                        <p:attrNameLst>
                                          <p:attrName>style.visibility</p:attrName>
                                        </p:attrNameLst>
                                      </p:cBhvr>
                                      <p:to>
                                        <p:strVal val="hidden"/>
                                      </p:to>
                                    </p:set>
                                  </p:childTnLst>
                                </p:cTn>
                              </p:par>
                              <p:par>
                                <p:cTn id="85" presetID="49" presetClass="exit" presetSubtype="0" accel="100000" fill="hold" nodeType="withEffect">
                                  <p:stCondLst>
                                    <p:cond delay="0"/>
                                  </p:stCondLst>
                                  <p:childTnLst>
                                    <p:anim calcmode="lin" valueType="num">
                                      <p:cBhvr>
                                        <p:cTn id="86" dur="500"/>
                                        <p:tgtEl>
                                          <p:spTgt spid="80"/>
                                        </p:tgtEl>
                                        <p:attrNameLst>
                                          <p:attrName>ppt_w</p:attrName>
                                        </p:attrNameLst>
                                      </p:cBhvr>
                                      <p:tavLst>
                                        <p:tav tm="0">
                                          <p:val>
                                            <p:strVal val="ppt_w"/>
                                          </p:val>
                                        </p:tav>
                                        <p:tav tm="100000">
                                          <p:val>
                                            <p:fltVal val="0"/>
                                          </p:val>
                                        </p:tav>
                                      </p:tavLst>
                                    </p:anim>
                                    <p:anim calcmode="lin" valueType="num">
                                      <p:cBhvr>
                                        <p:cTn id="87" dur="500"/>
                                        <p:tgtEl>
                                          <p:spTgt spid="80"/>
                                        </p:tgtEl>
                                        <p:attrNameLst>
                                          <p:attrName>ppt_h</p:attrName>
                                        </p:attrNameLst>
                                      </p:cBhvr>
                                      <p:tavLst>
                                        <p:tav tm="0">
                                          <p:val>
                                            <p:strVal val="ppt_h"/>
                                          </p:val>
                                        </p:tav>
                                        <p:tav tm="100000">
                                          <p:val>
                                            <p:fltVal val="0"/>
                                          </p:val>
                                        </p:tav>
                                      </p:tavLst>
                                    </p:anim>
                                    <p:anim calcmode="lin" valueType="num">
                                      <p:cBhvr>
                                        <p:cTn id="88" dur="500"/>
                                        <p:tgtEl>
                                          <p:spTgt spid="80"/>
                                        </p:tgtEl>
                                        <p:attrNameLst>
                                          <p:attrName>style.rotation</p:attrName>
                                        </p:attrNameLst>
                                      </p:cBhvr>
                                      <p:tavLst>
                                        <p:tav tm="0">
                                          <p:val>
                                            <p:fltVal val="0"/>
                                          </p:val>
                                        </p:tav>
                                        <p:tav tm="100000">
                                          <p:val>
                                            <p:fltVal val="360"/>
                                          </p:val>
                                        </p:tav>
                                      </p:tavLst>
                                    </p:anim>
                                    <p:animEffect transition="out" filter="fade">
                                      <p:cBhvr>
                                        <p:cTn id="89" dur="500"/>
                                        <p:tgtEl>
                                          <p:spTgt spid="80"/>
                                        </p:tgtEl>
                                      </p:cBhvr>
                                    </p:animEffect>
                                    <p:set>
                                      <p:cBhvr>
                                        <p:cTn id="90" dur="1" fill="hold">
                                          <p:stCondLst>
                                            <p:cond delay="499"/>
                                          </p:stCondLst>
                                        </p:cTn>
                                        <p:tgtEl>
                                          <p:spTgt spid="80"/>
                                        </p:tgtEl>
                                        <p:attrNameLst>
                                          <p:attrName>style.visibility</p:attrName>
                                        </p:attrNameLst>
                                      </p:cBhvr>
                                      <p:to>
                                        <p:strVal val="hidden"/>
                                      </p:to>
                                    </p:set>
                                  </p:childTnLst>
                                </p:cTn>
                              </p:par>
                              <p:par>
                                <p:cTn id="91" presetID="49" presetClass="exit" presetSubtype="0" accel="100000" fill="hold" nodeType="withEffect">
                                  <p:stCondLst>
                                    <p:cond delay="0"/>
                                  </p:stCondLst>
                                  <p:childTnLst>
                                    <p:anim calcmode="lin" valueType="num">
                                      <p:cBhvr>
                                        <p:cTn id="92" dur="500"/>
                                        <p:tgtEl>
                                          <p:spTgt spid="77"/>
                                        </p:tgtEl>
                                        <p:attrNameLst>
                                          <p:attrName>ppt_w</p:attrName>
                                        </p:attrNameLst>
                                      </p:cBhvr>
                                      <p:tavLst>
                                        <p:tav tm="0">
                                          <p:val>
                                            <p:strVal val="ppt_w"/>
                                          </p:val>
                                        </p:tav>
                                        <p:tav tm="100000">
                                          <p:val>
                                            <p:fltVal val="0"/>
                                          </p:val>
                                        </p:tav>
                                      </p:tavLst>
                                    </p:anim>
                                    <p:anim calcmode="lin" valueType="num">
                                      <p:cBhvr>
                                        <p:cTn id="93" dur="500"/>
                                        <p:tgtEl>
                                          <p:spTgt spid="77"/>
                                        </p:tgtEl>
                                        <p:attrNameLst>
                                          <p:attrName>ppt_h</p:attrName>
                                        </p:attrNameLst>
                                      </p:cBhvr>
                                      <p:tavLst>
                                        <p:tav tm="0">
                                          <p:val>
                                            <p:strVal val="ppt_h"/>
                                          </p:val>
                                        </p:tav>
                                        <p:tav tm="100000">
                                          <p:val>
                                            <p:fltVal val="0"/>
                                          </p:val>
                                        </p:tav>
                                      </p:tavLst>
                                    </p:anim>
                                    <p:anim calcmode="lin" valueType="num">
                                      <p:cBhvr>
                                        <p:cTn id="94" dur="500"/>
                                        <p:tgtEl>
                                          <p:spTgt spid="77"/>
                                        </p:tgtEl>
                                        <p:attrNameLst>
                                          <p:attrName>style.rotation</p:attrName>
                                        </p:attrNameLst>
                                      </p:cBhvr>
                                      <p:tavLst>
                                        <p:tav tm="0">
                                          <p:val>
                                            <p:fltVal val="0"/>
                                          </p:val>
                                        </p:tav>
                                        <p:tav tm="100000">
                                          <p:val>
                                            <p:fltVal val="360"/>
                                          </p:val>
                                        </p:tav>
                                      </p:tavLst>
                                    </p:anim>
                                    <p:animEffect transition="out" filter="fade">
                                      <p:cBhvr>
                                        <p:cTn id="95" dur="500"/>
                                        <p:tgtEl>
                                          <p:spTgt spid="77"/>
                                        </p:tgtEl>
                                      </p:cBhvr>
                                    </p:animEffect>
                                    <p:set>
                                      <p:cBhvr>
                                        <p:cTn id="96" dur="1" fill="hold">
                                          <p:stCondLst>
                                            <p:cond delay="499"/>
                                          </p:stCondLst>
                                        </p:cTn>
                                        <p:tgtEl>
                                          <p:spTgt spid="77"/>
                                        </p:tgtEl>
                                        <p:attrNameLst>
                                          <p:attrName>style.visibility</p:attrName>
                                        </p:attrNameLst>
                                      </p:cBhvr>
                                      <p:to>
                                        <p:strVal val="hidden"/>
                                      </p:to>
                                    </p:set>
                                  </p:childTnLst>
                                </p:cTn>
                              </p:par>
                              <p:par>
                                <p:cTn id="97" presetID="49" presetClass="exit" presetSubtype="0" accel="100000" fill="hold" nodeType="withEffect">
                                  <p:stCondLst>
                                    <p:cond delay="0"/>
                                  </p:stCondLst>
                                  <p:childTnLst>
                                    <p:anim calcmode="lin" valueType="num">
                                      <p:cBhvr>
                                        <p:cTn id="98" dur="500"/>
                                        <p:tgtEl>
                                          <p:spTgt spid="78"/>
                                        </p:tgtEl>
                                        <p:attrNameLst>
                                          <p:attrName>ppt_w</p:attrName>
                                        </p:attrNameLst>
                                      </p:cBhvr>
                                      <p:tavLst>
                                        <p:tav tm="0">
                                          <p:val>
                                            <p:strVal val="ppt_w"/>
                                          </p:val>
                                        </p:tav>
                                        <p:tav tm="100000">
                                          <p:val>
                                            <p:fltVal val="0"/>
                                          </p:val>
                                        </p:tav>
                                      </p:tavLst>
                                    </p:anim>
                                    <p:anim calcmode="lin" valueType="num">
                                      <p:cBhvr>
                                        <p:cTn id="99" dur="500"/>
                                        <p:tgtEl>
                                          <p:spTgt spid="78"/>
                                        </p:tgtEl>
                                        <p:attrNameLst>
                                          <p:attrName>ppt_h</p:attrName>
                                        </p:attrNameLst>
                                      </p:cBhvr>
                                      <p:tavLst>
                                        <p:tav tm="0">
                                          <p:val>
                                            <p:strVal val="ppt_h"/>
                                          </p:val>
                                        </p:tav>
                                        <p:tav tm="100000">
                                          <p:val>
                                            <p:fltVal val="0"/>
                                          </p:val>
                                        </p:tav>
                                      </p:tavLst>
                                    </p:anim>
                                    <p:anim calcmode="lin" valueType="num">
                                      <p:cBhvr>
                                        <p:cTn id="100" dur="500"/>
                                        <p:tgtEl>
                                          <p:spTgt spid="78"/>
                                        </p:tgtEl>
                                        <p:attrNameLst>
                                          <p:attrName>style.rotation</p:attrName>
                                        </p:attrNameLst>
                                      </p:cBhvr>
                                      <p:tavLst>
                                        <p:tav tm="0">
                                          <p:val>
                                            <p:fltVal val="0"/>
                                          </p:val>
                                        </p:tav>
                                        <p:tav tm="100000">
                                          <p:val>
                                            <p:fltVal val="360"/>
                                          </p:val>
                                        </p:tav>
                                      </p:tavLst>
                                    </p:anim>
                                    <p:animEffect transition="out" filter="fade">
                                      <p:cBhvr>
                                        <p:cTn id="101" dur="500"/>
                                        <p:tgtEl>
                                          <p:spTgt spid="78"/>
                                        </p:tgtEl>
                                      </p:cBhvr>
                                    </p:animEffect>
                                    <p:set>
                                      <p:cBhvr>
                                        <p:cTn id="102"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207636" y="2894914"/>
            <a:ext cx="2542830" cy="51749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465534" y="1846302"/>
            <a:ext cx="474607" cy="36511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828" y="3948066"/>
            <a:ext cx="5680813" cy="500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914400" y="6400800"/>
            <a:ext cx="7543800" cy="457200"/>
          </a:xfrm>
          <a:prstGeom prst="round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925" y="805452"/>
            <a:ext cx="3077948" cy="520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057" y="1861292"/>
            <a:ext cx="467629" cy="36251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6" name="Rectangle 5"/>
          <p:cNvSpPr/>
          <p:nvPr/>
        </p:nvSpPr>
        <p:spPr>
          <a:xfrm>
            <a:off x="762000" y="6705600"/>
            <a:ext cx="7848600" cy="152400"/>
          </a:xfrm>
          <a:prstGeom prst="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sp>
        <p:nvSpPr>
          <p:cNvPr id="32" name="TextBox 31"/>
          <p:cNvSpPr txBox="1"/>
          <p:nvPr/>
        </p:nvSpPr>
        <p:spPr>
          <a:xfrm>
            <a:off x="152400" y="180975"/>
            <a:ext cx="8991600" cy="461665"/>
          </a:xfrm>
          <a:prstGeom prst="rect">
            <a:avLst/>
          </a:prstGeom>
          <a:noFill/>
        </p:spPr>
        <p:txBody>
          <a:bodyPr wrap="square" rtlCol="0">
            <a:spAutoFit/>
          </a:bodyPr>
          <a:lstStyle/>
          <a:p>
            <a:pPr algn="ctr"/>
            <a:r>
              <a:rPr lang="en-US" sz="2400" dirty="0"/>
              <a:t>A mosquito _____ sucks in food like an underwater vacuum.</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5470" y="2407134"/>
            <a:ext cx="455403" cy="51206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636" y="2933935"/>
            <a:ext cx="461070" cy="51206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89" y="3460736"/>
            <a:ext cx="462784" cy="51206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851" y="3950208"/>
            <a:ext cx="467259" cy="512064"/>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892" y="4499312"/>
            <a:ext cx="473816" cy="51206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950" y="5008016"/>
            <a:ext cx="463597" cy="5120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9904" y="806660"/>
            <a:ext cx="461698" cy="512064"/>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2742" y="813940"/>
            <a:ext cx="455403" cy="51206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063" y="805452"/>
            <a:ext cx="467259" cy="512064"/>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214" y="825750"/>
            <a:ext cx="462784" cy="512064"/>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002" y="832672"/>
            <a:ext cx="461491" cy="51206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4904" y="3941199"/>
            <a:ext cx="461070" cy="512064"/>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0229" y="3941199"/>
            <a:ext cx="462784" cy="512064"/>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7044" y="3941199"/>
            <a:ext cx="463597" cy="512064"/>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828" y="3941199"/>
            <a:ext cx="467259" cy="51206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925" y="3941199"/>
            <a:ext cx="461070" cy="512064"/>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6920" y="3941199"/>
            <a:ext cx="466883" cy="512064"/>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5828" y="3941199"/>
            <a:ext cx="467259" cy="512064"/>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5330" y="3936017"/>
            <a:ext cx="469392" cy="512064"/>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43935" y="3936017"/>
            <a:ext cx="467071" cy="512064"/>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29908" y="3948066"/>
            <a:ext cx="456821" cy="512064"/>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5534" y="2917132"/>
            <a:ext cx="455403" cy="512064"/>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8443" y="3936017"/>
            <a:ext cx="461698" cy="512064"/>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9565" y="4985407"/>
            <a:ext cx="467259" cy="512064"/>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73340" y="2382850"/>
            <a:ext cx="459383" cy="512064"/>
          </a:xfrm>
          <a:prstGeom prst="rect">
            <a:avLst/>
          </a:prstGeom>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8652" y="3426575"/>
            <a:ext cx="461489" cy="512064"/>
          </a:xfrm>
          <a:prstGeom prst="rect">
            <a:avLst/>
          </a:prstGeom>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80721" y="4462002"/>
            <a:ext cx="463397" cy="512064"/>
          </a:xfrm>
          <a:prstGeom prst="rect">
            <a:avLst/>
          </a:prstGeom>
        </p:spPr>
      </p:pic>
      <p:pic>
        <p:nvPicPr>
          <p:cNvPr id="62" name="Picture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07636" y="2905277"/>
            <a:ext cx="467071" cy="512064"/>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4727" y="2903441"/>
            <a:ext cx="461698" cy="512064"/>
          </a:xfrm>
          <a:prstGeom prst="rect">
            <a:avLst/>
          </a:prstGeom>
        </p:spPr>
      </p:pic>
      <p:pic>
        <p:nvPicPr>
          <p:cNvPr id="31" name="Picture 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766074" y="2900349"/>
            <a:ext cx="464928" cy="512064"/>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8768" y="2903973"/>
            <a:ext cx="461698" cy="512064"/>
          </a:xfrm>
          <a:prstGeom prst="rect">
            <a:avLst/>
          </a:prstGeom>
        </p:spPr>
      </p:pic>
      <p:pic>
        <p:nvPicPr>
          <p:cNvPr id="66" name="Picture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84791" y="6198464"/>
            <a:ext cx="467071" cy="512064"/>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4282" y="6196628"/>
            <a:ext cx="461698" cy="512064"/>
          </a:xfrm>
          <a:prstGeom prst="rect">
            <a:avLst/>
          </a:prstGeom>
        </p:spPr>
      </p:pic>
      <p:pic>
        <p:nvPicPr>
          <p:cNvPr id="69" name="Picture 6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81029" y="6193536"/>
            <a:ext cx="464928" cy="512064"/>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8048" y="6197160"/>
            <a:ext cx="461698" cy="512064"/>
          </a:xfrm>
          <a:prstGeom prst="rect">
            <a:avLst/>
          </a:prstGeom>
        </p:spPr>
      </p:pic>
    </p:spTree>
    <p:extLst>
      <p:ext uri="{BB962C8B-B14F-4D97-AF65-F5344CB8AC3E}">
        <p14:creationId xmlns:p14="http://schemas.microsoft.com/office/powerpoint/2010/main" val="82541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 calcmode="lin" valueType="num">
                                      <p:cBhvr>
                                        <p:cTn id="27" dur="500" fill="hold"/>
                                        <p:tgtEl>
                                          <p:spTgt spid="62"/>
                                        </p:tgtEl>
                                        <p:attrNameLst>
                                          <p:attrName>style.rotation</p:attrName>
                                        </p:attrNameLst>
                                      </p:cBhvr>
                                      <p:tavLst>
                                        <p:tav tm="0">
                                          <p:val>
                                            <p:fltVal val="360"/>
                                          </p:val>
                                        </p:tav>
                                        <p:tav tm="100000">
                                          <p:val>
                                            <p:fltVal val="0"/>
                                          </p:val>
                                        </p:tav>
                                      </p:tavLst>
                                    </p:anim>
                                    <p:animEffect transition="in" filter="fade">
                                      <p:cBhvr>
                                        <p:cTn id="28" dur="500"/>
                                        <p:tgtEl>
                                          <p:spTgt spid="62"/>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 calcmode="lin" valueType="num">
                                      <p:cBhvr>
                                        <p:cTn id="33" dur="500" fill="hold"/>
                                        <p:tgtEl>
                                          <p:spTgt spid="63"/>
                                        </p:tgtEl>
                                        <p:attrNameLst>
                                          <p:attrName>style.rotation</p:attrName>
                                        </p:attrNameLst>
                                      </p:cBhvr>
                                      <p:tavLst>
                                        <p:tav tm="0">
                                          <p:val>
                                            <p:fltVal val="360"/>
                                          </p:val>
                                        </p:tav>
                                        <p:tav tm="100000">
                                          <p:val>
                                            <p:fltVal val="0"/>
                                          </p:val>
                                        </p:tav>
                                      </p:tavLst>
                                    </p:anim>
                                    <p:animEffect transition="in" filter="fade">
                                      <p:cBhvr>
                                        <p:cTn id="34" dur="500"/>
                                        <p:tgtEl>
                                          <p:spTgt spid="63"/>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360"/>
                                          </p:val>
                                        </p:tav>
                                        <p:tav tm="100000">
                                          <p:val>
                                            <p:fltVal val="0"/>
                                          </p:val>
                                        </p:tav>
                                      </p:tavLst>
                                    </p:anim>
                                    <p:animEffect transition="in" filter="fade">
                                      <p:cBhvr>
                                        <p:cTn id="40" dur="500"/>
                                        <p:tgtEl>
                                          <p:spTgt spid="31"/>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 calcmode="lin" valueType="num">
                                      <p:cBhvr>
                                        <p:cTn id="45" dur="500" fill="hold"/>
                                        <p:tgtEl>
                                          <p:spTgt spid="65"/>
                                        </p:tgtEl>
                                        <p:attrNameLst>
                                          <p:attrName>style.rotation</p:attrName>
                                        </p:attrNameLst>
                                      </p:cBhvr>
                                      <p:tavLst>
                                        <p:tav tm="0">
                                          <p:val>
                                            <p:fltVal val="360"/>
                                          </p:val>
                                        </p:tav>
                                        <p:tav tm="100000">
                                          <p:val>
                                            <p:fltVal val="0"/>
                                          </p:val>
                                        </p:tav>
                                      </p:tavLst>
                                    </p:anim>
                                    <p:animEffect transition="in" filter="fade">
                                      <p:cBhvr>
                                        <p:cTn id="46" dur="500"/>
                                        <p:tgtEl>
                                          <p:spTgt spid="6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xit" presetSubtype="0" accel="100000" fill="hold" nodeType="clickEffect">
                                  <p:stCondLst>
                                    <p:cond delay="0"/>
                                  </p:stCondLst>
                                  <p:childTnLst>
                                    <p:anim calcmode="lin" valueType="num">
                                      <p:cBhvr>
                                        <p:cTn id="50" dur="500"/>
                                        <p:tgtEl>
                                          <p:spTgt spid="70"/>
                                        </p:tgtEl>
                                        <p:attrNameLst>
                                          <p:attrName>ppt_w</p:attrName>
                                        </p:attrNameLst>
                                      </p:cBhvr>
                                      <p:tavLst>
                                        <p:tav tm="0">
                                          <p:val>
                                            <p:strVal val="ppt_w"/>
                                          </p:val>
                                        </p:tav>
                                        <p:tav tm="100000">
                                          <p:val>
                                            <p:fltVal val="0"/>
                                          </p:val>
                                        </p:tav>
                                      </p:tavLst>
                                    </p:anim>
                                    <p:anim calcmode="lin" valueType="num">
                                      <p:cBhvr>
                                        <p:cTn id="51" dur="500"/>
                                        <p:tgtEl>
                                          <p:spTgt spid="70"/>
                                        </p:tgtEl>
                                        <p:attrNameLst>
                                          <p:attrName>ppt_h</p:attrName>
                                        </p:attrNameLst>
                                      </p:cBhvr>
                                      <p:tavLst>
                                        <p:tav tm="0">
                                          <p:val>
                                            <p:strVal val="ppt_h"/>
                                          </p:val>
                                        </p:tav>
                                        <p:tav tm="100000">
                                          <p:val>
                                            <p:fltVal val="0"/>
                                          </p:val>
                                        </p:tav>
                                      </p:tavLst>
                                    </p:anim>
                                    <p:anim calcmode="lin" valueType="num">
                                      <p:cBhvr>
                                        <p:cTn id="52" dur="500"/>
                                        <p:tgtEl>
                                          <p:spTgt spid="70"/>
                                        </p:tgtEl>
                                        <p:attrNameLst>
                                          <p:attrName>style.rotation</p:attrName>
                                        </p:attrNameLst>
                                      </p:cBhvr>
                                      <p:tavLst>
                                        <p:tav tm="0">
                                          <p:val>
                                            <p:fltVal val="0"/>
                                          </p:val>
                                        </p:tav>
                                        <p:tav tm="100000">
                                          <p:val>
                                            <p:fltVal val="360"/>
                                          </p:val>
                                        </p:tav>
                                      </p:tavLst>
                                    </p:anim>
                                    <p:animEffect transition="out" filter="fade">
                                      <p:cBhvr>
                                        <p:cTn id="53" dur="500"/>
                                        <p:tgtEl>
                                          <p:spTgt spid="70"/>
                                        </p:tgtEl>
                                      </p:cBhvr>
                                    </p:animEffect>
                                    <p:set>
                                      <p:cBhvr>
                                        <p:cTn id="54" dur="1" fill="hold">
                                          <p:stCondLst>
                                            <p:cond delay="499"/>
                                          </p:stCondLst>
                                        </p:cTn>
                                        <p:tgtEl>
                                          <p:spTgt spid="70"/>
                                        </p:tgtEl>
                                        <p:attrNameLst>
                                          <p:attrName>style.visibility</p:attrName>
                                        </p:attrNameLst>
                                      </p:cBhvr>
                                      <p:to>
                                        <p:strVal val="hidden"/>
                                      </p:to>
                                    </p:set>
                                  </p:childTnLst>
                                </p:cTn>
                              </p:par>
                              <p:par>
                                <p:cTn id="55" presetID="49" presetClass="exit" presetSubtype="0" accel="100000" fill="hold" nodeType="withEffect">
                                  <p:stCondLst>
                                    <p:cond delay="0"/>
                                  </p:stCondLst>
                                  <p:childTnLst>
                                    <p:anim calcmode="lin" valueType="num">
                                      <p:cBhvr>
                                        <p:cTn id="56" dur="500"/>
                                        <p:tgtEl>
                                          <p:spTgt spid="67"/>
                                        </p:tgtEl>
                                        <p:attrNameLst>
                                          <p:attrName>ppt_w</p:attrName>
                                        </p:attrNameLst>
                                      </p:cBhvr>
                                      <p:tavLst>
                                        <p:tav tm="0">
                                          <p:val>
                                            <p:strVal val="ppt_w"/>
                                          </p:val>
                                        </p:tav>
                                        <p:tav tm="100000">
                                          <p:val>
                                            <p:fltVal val="0"/>
                                          </p:val>
                                        </p:tav>
                                      </p:tavLst>
                                    </p:anim>
                                    <p:anim calcmode="lin" valueType="num">
                                      <p:cBhvr>
                                        <p:cTn id="57" dur="500"/>
                                        <p:tgtEl>
                                          <p:spTgt spid="67"/>
                                        </p:tgtEl>
                                        <p:attrNameLst>
                                          <p:attrName>ppt_h</p:attrName>
                                        </p:attrNameLst>
                                      </p:cBhvr>
                                      <p:tavLst>
                                        <p:tav tm="0">
                                          <p:val>
                                            <p:strVal val="ppt_h"/>
                                          </p:val>
                                        </p:tav>
                                        <p:tav tm="100000">
                                          <p:val>
                                            <p:fltVal val="0"/>
                                          </p:val>
                                        </p:tav>
                                      </p:tavLst>
                                    </p:anim>
                                    <p:anim calcmode="lin" valueType="num">
                                      <p:cBhvr>
                                        <p:cTn id="58" dur="500"/>
                                        <p:tgtEl>
                                          <p:spTgt spid="67"/>
                                        </p:tgtEl>
                                        <p:attrNameLst>
                                          <p:attrName>style.rotation</p:attrName>
                                        </p:attrNameLst>
                                      </p:cBhvr>
                                      <p:tavLst>
                                        <p:tav tm="0">
                                          <p:val>
                                            <p:fltVal val="0"/>
                                          </p:val>
                                        </p:tav>
                                        <p:tav tm="100000">
                                          <p:val>
                                            <p:fltVal val="360"/>
                                          </p:val>
                                        </p:tav>
                                      </p:tavLst>
                                    </p:anim>
                                    <p:animEffect transition="out" filter="fade">
                                      <p:cBhvr>
                                        <p:cTn id="59" dur="500"/>
                                        <p:tgtEl>
                                          <p:spTgt spid="67"/>
                                        </p:tgtEl>
                                      </p:cBhvr>
                                    </p:animEffect>
                                    <p:set>
                                      <p:cBhvr>
                                        <p:cTn id="60" dur="1" fill="hold">
                                          <p:stCondLst>
                                            <p:cond delay="499"/>
                                          </p:stCondLst>
                                        </p:cTn>
                                        <p:tgtEl>
                                          <p:spTgt spid="67"/>
                                        </p:tgtEl>
                                        <p:attrNameLst>
                                          <p:attrName>style.visibility</p:attrName>
                                        </p:attrNameLst>
                                      </p:cBhvr>
                                      <p:to>
                                        <p:strVal val="hidden"/>
                                      </p:to>
                                    </p:set>
                                  </p:childTnLst>
                                </p:cTn>
                              </p:par>
                              <p:par>
                                <p:cTn id="61" presetID="49" presetClass="exit" presetSubtype="0" accel="100000" fill="hold" nodeType="withEffect">
                                  <p:stCondLst>
                                    <p:cond delay="0"/>
                                  </p:stCondLst>
                                  <p:childTnLst>
                                    <p:anim calcmode="lin" valueType="num">
                                      <p:cBhvr>
                                        <p:cTn id="62" dur="500"/>
                                        <p:tgtEl>
                                          <p:spTgt spid="69"/>
                                        </p:tgtEl>
                                        <p:attrNameLst>
                                          <p:attrName>ppt_w</p:attrName>
                                        </p:attrNameLst>
                                      </p:cBhvr>
                                      <p:tavLst>
                                        <p:tav tm="0">
                                          <p:val>
                                            <p:strVal val="ppt_w"/>
                                          </p:val>
                                        </p:tav>
                                        <p:tav tm="100000">
                                          <p:val>
                                            <p:fltVal val="0"/>
                                          </p:val>
                                        </p:tav>
                                      </p:tavLst>
                                    </p:anim>
                                    <p:anim calcmode="lin" valueType="num">
                                      <p:cBhvr>
                                        <p:cTn id="63" dur="500"/>
                                        <p:tgtEl>
                                          <p:spTgt spid="69"/>
                                        </p:tgtEl>
                                        <p:attrNameLst>
                                          <p:attrName>ppt_h</p:attrName>
                                        </p:attrNameLst>
                                      </p:cBhvr>
                                      <p:tavLst>
                                        <p:tav tm="0">
                                          <p:val>
                                            <p:strVal val="ppt_h"/>
                                          </p:val>
                                        </p:tav>
                                        <p:tav tm="100000">
                                          <p:val>
                                            <p:fltVal val="0"/>
                                          </p:val>
                                        </p:tav>
                                      </p:tavLst>
                                    </p:anim>
                                    <p:anim calcmode="lin" valueType="num">
                                      <p:cBhvr>
                                        <p:cTn id="64" dur="500"/>
                                        <p:tgtEl>
                                          <p:spTgt spid="69"/>
                                        </p:tgtEl>
                                        <p:attrNameLst>
                                          <p:attrName>style.rotation</p:attrName>
                                        </p:attrNameLst>
                                      </p:cBhvr>
                                      <p:tavLst>
                                        <p:tav tm="0">
                                          <p:val>
                                            <p:fltVal val="0"/>
                                          </p:val>
                                        </p:tav>
                                        <p:tav tm="100000">
                                          <p:val>
                                            <p:fltVal val="360"/>
                                          </p:val>
                                        </p:tav>
                                      </p:tavLst>
                                    </p:anim>
                                    <p:animEffect transition="out" filter="fade">
                                      <p:cBhvr>
                                        <p:cTn id="65" dur="500"/>
                                        <p:tgtEl>
                                          <p:spTgt spid="69"/>
                                        </p:tgtEl>
                                      </p:cBhvr>
                                    </p:animEffect>
                                    <p:set>
                                      <p:cBhvr>
                                        <p:cTn id="66" dur="1" fill="hold">
                                          <p:stCondLst>
                                            <p:cond delay="499"/>
                                          </p:stCondLst>
                                        </p:cTn>
                                        <p:tgtEl>
                                          <p:spTgt spid="69"/>
                                        </p:tgtEl>
                                        <p:attrNameLst>
                                          <p:attrName>style.visibility</p:attrName>
                                        </p:attrNameLst>
                                      </p:cBhvr>
                                      <p:to>
                                        <p:strVal val="hidden"/>
                                      </p:to>
                                    </p:set>
                                  </p:childTnLst>
                                </p:cTn>
                              </p:par>
                              <p:par>
                                <p:cTn id="67" presetID="49" presetClass="exit" presetSubtype="0" accel="100000" fill="hold" nodeType="withEffect">
                                  <p:stCondLst>
                                    <p:cond delay="0"/>
                                  </p:stCondLst>
                                  <p:childTnLst>
                                    <p:anim calcmode="lin" valueType="num">
                                      <p:cBhvr>
                                        <p:cTn id="68" dur="500"/>
                                        <p:tgtEl>
                                          <p:spTgt spid="66"/>
                                        </p:tgtEl>
                                        <p:attrNameLst>
                                          <p:attrName>ppt_w</p:attrName>
                                        </p:attrNameLst>
                                      </p:cBhvr>
                                      <p:tavLst>
                                        <p:tav tm="0">
                                          <p:val>
                                            <p:strVal val="ppt_w"/>
                                          </p:val>
                                        </p:tav>
                                        <p:tav tm="100000">
                                          <p:val>
                                            <p:fltVal val="0"/>
                                          </p:val>
                                        </p:tav>
                                      </p:tavLst>
                                    </p:anim>
                                    <p:anim calcmode="lin" valueType="num">
                                      <p:cBhvr>
                                        <p:cTn id="69" dur="500"/>
                                        <p:tgtEl>
                                          <p:spTgt spid="66"/>
                                        </p:tgtEl>
                                        <p:attrNameLst>
                                          <p:attrName>ppt_h</p:attrName>
                                        </p:attrNameLst>
                                      </p:cBhvr>
                                      <p:tavLst>
                                        <p:tav tm="0">
                                          <p:val>
                                            <p:strVal val="ppt_h"/>
                                          </p:val>
                                        </p:tav>
                                        <p:tav tm="100000">
                                          <p:val>
                                            <p:fltVal val="0"/>
                                          </p:val>
                                        </p:tav>
                                      </p:tavLst>
                                    </p:anim>
                                    <p:anim calcmode="lin" valueType="num">
                                      <p:cBhvr>
                                        <p:cTn id="70" dur="500"/>
                                        <p:tgtEl>
                                          <p:spTgt spid="66"/>
                                        </p:tgtEl>
                                        <p:attrNameLst>
                                          <p:attrName>style.rotation</p:attrName>
                                        </p:attrNameLst>
                                      </p:cBhvr>
                                      <p:tavLst>
                                        <p:tav tm="0">
                                          <p:val>
                                            <p:fltVal val="0"/>
                                          </p:val>
                                        </p:tav>
                                        <p:tav tm="100000">
                                          <p:val>
                                            <p:fltVal val="360"/>
                                          </p:val>
                                        </p:tav>
                                      </p:tavLst>
                                    </p:anim>
                                    <p:animEffect transition="out" filter="fade">
                                      <p:cBhvr>
                                        <p:cTn id="71" dur="500"/>
                                        <p:tgtEl>
                                          <p:spTgt spid="66"/>
                                        </p:tgtEl>
                                      </p:cBhvr>
                                    </p:animEffect>
                                    <p:set>
                                      <p:cBhvr>
                                        <p:cTn id="72"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206086" y="3936017"/>
            <a:ext cx="466883" cy="20977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465534" y="1846302"/>
            <a:ext cx="474607" cy="36511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828" y="3948066"/>
            <a:ext cx="5680813" cy="500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914400" y="6400800"/>
            <a:ext cx="7543800" cy="457200"/>
          </a:xfrm>
          <a:prstGeom prst="round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925" y="805452"/>
            <a:ext cx="3077948" cy="520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057" y="1861292"/>
            <a:ext cx="467629" cy="36251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6" name="Rectangle 5"/>
          <p:cNvSpPr/>
          <p:nvPr/>
        </p:nvSpPr>
        <p:spPr>
          <a:xfrm>
            <a:off x="762000" y="6705600"/>
            <a:ext cx="7848600" cy="152400"/>
          </a:xfrm>
          <a:prstGeom prst="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sp>
        <p:nvSpPr>
          <p:cNvPr id="32" name="TextBox 31"/>
          <p:cNvSpPr txBox="1"/>
          <p:nvPr/>
        </p:nvSpPr>
        <p:spPr>
          <a:xfrm>
            <a:off x="1143000" y="180975"/>
            <a:ext cx="6857999" cy="461665"/>
          </a:xfrm>
          <a:prstGeom prst="rect">
            <a:avLst/>
          </a:prstGeom>
          <a:noFill/>
        </p:spPr>
        <p:txBody>
          <a:bodyPr wrap="square" rtlCol="0">
            <a:spAutoFit/>
          </a:bodyPr>
          <a:lstStyle/>
          <a:p>
            <a:pPr algn="ctr"/>
            <a:r>
              <a:rPr lang="en-US" sz="2400" dirty="0"/>
              <a:t>These are found on the surface of the water.</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5470" y="2407134"/>
            <a:ext cx="455403" cy="51206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636" y="2933935"/>
            <a:ext cx="461070" cy="51206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89" y="3460736"/>
            <a:ext cx="462784" cy="51206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851" y="3950208"/>
            <a:ext cx="467259" cy="512064"/>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892" y="4499312"/>
            <a:ext cx="473816" cy="51206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950" y="5008016"/>
            <a:ext cx="463597" cy="5120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9904" y="806660"/>
            <a:ext cx="461698" cy="512064"/>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2742" y="813940"/>
            <a:ext cx="455403" cy="51206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063" y="805452"/>
            <a:ext cx="467259" cy="512064"/>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214" y="825750"/>
            <a:ext cx="462784" cy="512064"/>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002" y="832672"/>
            <a:ext cx="461491" cy="51206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4904" y="3941199"/>
            <a:ext cx="461070" cy="512064"/>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0229" y="3941199"/>
            <a:ext cx="462784" cy="512064"/>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7044" y="3941199"/>
            <a:ext cx="463597" cy="512064"/>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828" y="3941199"/>
            <a:ext cx="467259" cy="51206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925" y="3941199"/>
            <a:ext cx="461070" cy="512064"/>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6920" y="3941199"/>
            <a:ext cx="466883" cy="512064"/>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5828" y="3941199"/>
            <a:ext cx="467259" cy="512064"/>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5330" y="3936017"/>
            <a:ext cx="469392" cy="512064"/>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43935" y="3936017"/>
            <a:ext cx="467071" cy="512064"/>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29908" y="3948066"/>
            <a:ext cx="456821" cy="512064"/>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5534" y="2917132"/>
            <a:ext cx="455403" cy="512064"/>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8443" y="3936017"/>
            <a:ext cx="461698" cy="512064"/>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9565" y="4985407"/>
            <a:ext cx="467259" cy="512064"/>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73340" y="2382850"/>
            <a:ext cx="459383" cy="512064"/>
          </a:xfrm>
          <a:prstGeom prst="rect">
            <a:avLst/>
          </a:prstGeom>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8652" y="3426575"/>
            <a:ext cx="461489" cy="512064"/>
          </a:xfrm>
          <a:prstGeom prst="rect">
            <a:avLst/>
          </a:prstGeom>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80721" y="4462002"/>
            <a:ext cx="463397" cy="512064"/>
          </a:xfrm>
          <a:prstGeom prst="rect">
            <a:avLst/>
          </a:prstGeom>
        </p:spPr>
      </p:pic>
      <p:pic>
        <p:nvPicPr>
          <p:cNvPr id="62" name="Picture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07636" y="2905277"/>
            <a:ext cx="467071" cy="512064"/>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4727" y="2903441"/>
            <a:ext cx="461698" cy="512064"/>
          </a:xfrm>
          <a:prstGeom prst="rect">
            <a:avLst/>
          </a:prstGeom>
        </p:spPr>
      </p:pic>
      <p:pic>
        <p:nvPicPr>
          <p:cNvPr id="31" name="Picture 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766074" y="2900349"/>
            <a:ext cx="464928" cy="512064"/>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8768" y="2903973"/>
            <a:ext cx="461698" cy="512064"/>
          </a:xfrm>
          <a:prstGeom prst="rect">
            <a:avLst/>
          </a:prstGeom>
        </p:spPr>
      </p:pic>
      <p:pic>
        <p:nvPicPr>
          <p:cNvPr id="38" name="Picture 3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09372" y="4488856"/>
            <a:ext cx="463597" cy="512064"/>
          </a:xfrm>
          <a:prstGeom prst="rect">
            <a:avLst/>
          </a:prstGeom>
        </p:spPr>
      </p:pic>
      <p:pic>
        <p:nvPicPr>
          <p:cNvPr id="71" name="Picture 7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19828" y="5000920"/>
            <a:ext cx="463597" cy="512064"/>
          </a:xfrm>
          <a:prstGeom prst="rect">
            <a:avLst/>
          </a:prstGeom>
        </p:spPr>
      </p:pic>
      <p:pic>
        <p:nvPicPr>
          <p:cNvPr id="75" name="Picture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6086" y="5521661"/>
            <a:ext cx="466883" cy="512064"/>
          </a:xfrm>
          <a:prstGeom prst="rect">
            <a:avLst/>
          </a:prstGeom>
        </p:spPr>
      </p:pic>
      <p:pic>
        <p:nvPicPr>
          <p:cNvPr id="76" name="Picture 7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12286" y="6193283"/>
            <a:ext cx="463597" cy="512064"/>
          </a:xfrm>
          <a:prstGeom prst="rect">
            <a:avLst/>
          </a:prstGeom>
        </p:spPr>
      </p:pic>
      <p:pic>
        <p:nvPicPr>
          <p:cNvPr id="77" name="Picture 7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241602" y="6193283"/>
            <a:ext cx="463597" cy="512064"/>
          </a:xfrm>
          <a:prstGeom prst="rect">
            <a:avLst/>
          </a:prstGeom>
        </p:spPr>
      </p:pic>
      <p:pic>
        <p:nvPicPr>
          <p:cNvPr id="78" name="Picture 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67632" y="6193283"/>
            <a:ext cx="466883" cy="512064"/>
          </a:xfrm>
          <a:prstGeom prst="rect">
            <a:avLst/>
          </a:prstGeom>
        </p:spPr>
      </p:pic>
    </p:spTree>
    <p:extLst>
      <p:ext uri="{BB962C8B-B14F-4D97-AF65-F5344CB8AC3E}">
        <p14:creationId xmlns:p14="http://schemas.microsoft.com/office/powerpoint/2010/main" val="102496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 calcmode="lin" valueType="num">
                                      <p:cBhvr>
                                        <p:cTn id="23" dur="500" fill="hold"/>
                                        <p:tgtEl>
                                          <p:spTgt spid="38"/>
                                        </p:tgtEl>
                                        <p:attrNameLst>
                                          <p:attrName>style.rotation</p:attrName>
                                        </p:attrNameLst>
                                      </p:cBhvr>
                                      <p:tavLst>
                                        <p:tav tm="0">
                                          <p:val>
                                            <p:fltVal val="360"/>
                                          </p:val>
                                        </p:tav>
                                        <p:tav tm="100000">
                                          <p:val>
                                            <p:fltVal val="0"/>
                                          </p:val>
                                        </p:tav>
                                      </p:tavLst>
                                    </p:anim>
                                    <p:animEffect transition="in" filter="fade">
                                      <p:cBhvr>
                                        <p:cTn id="24" dur="500"/>
                                        <p:tgtEl>
                                          <p:spTgt spid="38"/>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 calcmode="lin" valueType="num">
                                      <p:cBhvr>
                                        <p:cTn id="29" dur="500" fill="hold"/>
                                        <p:tgtEl>
                                          <p:spTgt spid="71"/>
                                        </p:tgtEl>
                                        <p:attrNameLst>
                                          <p:attrName>style.rotation</p:attrName>
                                        </p:attrNameLst>
                                      </p:cBhvr>
                                      <p:tavLst>
                                        <p:tav tm="0">
                                          <p:val>
                                            <p:fltVal val="360"/>
                                          </p:val>
                                        </p:tav>
                                        <p:tav tm="100000">
                                          <p:val>
                                            <p:fltVal val="0"/>
                                          </p:val>
                                        </p:tav>
                                      </p:tavLst>
                                    </p:anim>
                                    <p:animEffect transition="in" filter="fade">
                                      <p:cBhvr>
                                        <p:cTn id="30" dur="500"/>
                                        <p:tgtEl>
                                          <p:spTgt spid="71"/>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 calcmode="lin" valueType="num">
                                      <p:cBhvr>
                                        <p:cTn id="35" dur="500" fill="hold"/>
                                        <p:tgtEl>
                                          <p:spTgt spid="75"/>
                                        </p:tgtEl>
                                        <p:attrNameLst>
                                          <p:attrName>style.rotation</p:attrName>
                                        </p:attrNameLst>
                                      </p:cBhvr>
                                      <p:tavLst>
                                        <p:tav tm="0">
                                          <p:val>
                                            <p:fltVal val="360"/>
                                          </p:val>
                                        </p:tav>
                                        <p:tav tm="100000">
                                          <p:val>
                                            <p:fltVal val="0"/>
                                          </p:val>
                                        </p:tav>
                                      </p:tavLst>
                                    </p:anim>
                                    <p:animEffect transition="in" filter="fade">
                                      <p:cBhvr>
                                        <p:cTn id="36" dur="500"/>
                                        <p:tgtEl>
                                          <p:spTgt spid="75"/>
                                        </p:tgtEl>
                                      </p:cBhvr>
                                    </p:animEffect>
                                  </p:childTnLst>
                                </p:cTn>
                              </p:par>
                              <p:par>
                                <p:cTn id="37" presetID="49" presetClass="exit" presetSubtype="0" accel="100000" fill="hold" nodeType="withEffect">
                                  <p:stCondLst>
                                    <p:cond delay="0"/>
                                  </p:stCondLst>
                                  <p:childTnLst>
                                    <p:anim calcmode="lin" valueType="num">
                                      <p:cBhvr>
                                        <p:cTn id="38" dur="500"/>
                                        <p:tgtEl>
                                          <p:spTgt spid="78"/>
                                        </p:tgtEl>
                                        <p:attrNameLst>
                                          <p:attrName>ppt_w</p:attrName>
                                        </p:attrNameLst>
                                      </p:cBhvr>
                                      <p:tavLst>
                                        <p:tav tm="0">
                                          <p:val>
                                            <p:strVal val="ppt_w"/>
                                          </p:val>
                                        </p:tav>
                                        <p:tav tm="100000">
                                          <p:val>
                                            <p:fltVal val="0"/>
                                          </p:val>
                                        </p:tav>
                                      </p:tavLst>
                                    </p:anim>
                                    <p:anim calcmode="lin" valueType="num">
                                      <p:cBhvr>
                                        <p:cTn id="39" dur="500"/>
                                        <p:tgtEl>
                                          <p:spTgt spid="78"/>
                                        </p:tgtEl>
                                        <p:attrNameLst>
                                          <p:attrName>ppt_h</p:attrName>
                                        </p:attrNameLst>
                                      </p:cBhvr>
                                      <p:tavLst>
                                        <p:tav tm="0">
                                          <p:val>
                                            <p:strVal val="ppt_h"/>
                                          </p:val>
                                        </p:tav>
                                        <p:tav tm="100000">
                                          <p:val>
                                            <p:fltVal val="0"/>
                                          </p:val>
                                        </p:tav>
                                      </p:tavLst>
                                    </p:anim>
                                    <p:anim calcmode="lin" valueType="num">
                                      <p:cBhvr>
                                        <p:cTn id="40" dur="500"/>
                                        <p:tgtEl>
                                          <p:spTgt spid="78"/>
                                        </p:tgtEl>
                                        <p:attrNameLst>
                                          <p:attrName>style.rotation</p:attrName>
                                        </p:attrNameLst>
                                      </p:cBhvr>
                                      <p:tavLst>
                                        <p:tav tm="0">
                                          <p:val>
                                            <p:fltVal val="0"/>
                                          </p:val>
                                        </p:tav>
                                        <p:tav tm="100000">
                                          <p:val>
                                            <p:fltVal val="360"/>
                                          </p:val>
                                        </p:tav>
                                      </p:tavLst>
                                    </p:anim>
                                    <p:animEffect transition="out" filter="fade">
                                      <p:cBhvr>
                                        <p:cTn id="41" dur="500"/>
                                        <p:tgtEl>
                                          <p:spTgt spid="78"/>
                                        </p:tgtEl>
                                      </p:cBhvr>
                                    </p:animEffect>
                                    <p:set>
                                      <p:cBhvr>
                                        <p:cTn id="42" dur="1" fill="hold">
                                          <p:stCondLst>
                                            <p:cond delay="499"/>
                                          </p:stCondLst>
                                        </p:cTn>
                                        <p:tgtEl>
                                          <p:spTgt spid="78"/>
                                        </p:tgtEl>
                                        <p:attrNameLst>
                                          <p:attrName>style.visibility</p:attrName>
                                        </p:attrNameLst>
                                      </p:cBhvr>
                                      <p:to>
                                        <p:strVal val="hidden"/>
                                      </p:to>
                                    </p:set>
                                  </p:childTnLst>
                                </p:cTn>
                              </p:par>
                              <p:par>
                                <p:cTn id="43" presetID="49" presetClass="exit" presetSubtype="0" accel="100000" fill="hold" nodeType="withEffect">
                                  <p:stCondLst>
                                    <p:cond delay="0"/>
                                  </p:stCondLst>
                                  <p:childTnLst>
                                    <p:anim calcmode="lin" valueType="num">
                                      <p:cBhvr>
                                        <p:cTn id="44" dur="500"/>
                                        <p:tgtEl>
                                          <p:spTgt spid="77"/>
                                        </p:tgtEl>
                                        <p:attrNameLst>
                                          <p:attrName>ppt_w</p:attrName>
                                        </p:attrNameLst>
                                      </p:cBhvr>
                                      <p:tavLst>
                                        <p:tav tm="0">
                                          <p:val>
                                            <p:strVal val="ppt_w"/>
                                          </p:val>
                                        </p:tav>
                                        <p:tav tm="100000">
                                          <p:val>
                                            <p:fltVal val="0"/>
                                          </p:val>
                                        </p:tav>
                                      </p:tavLst>
                                    </p:anim>
                                    <p:anim calcmode="lin" valueType="num">
                                      <p:cBhvr>
                                        <p:cTn id="45" dur="500"/>
                                        <p:tgtEl>
                                          <p:spTgt spid="77"/>
                                        </p:tgtEl>
                                        <p:attrNameLst>
                                          <p:attrName>ppt_h</p:attrName>
                                        </p:attrNameLst>
                                      </p:cBhvr>
                                      <p:tavLst>
                                        <p:tav tm="0">
                                          <p:val>
                                            <p:strVal val="ppt_h"/>
                                          </p:val>
                                        </p:tav>
                                        <p:tav tm="100000">
                                          <p:val>
                                            <p:fltVal val="0"/>
                                          </p:val>
                                        </p:tav>
                                      </p:tavLst>
                                    </p:anim>
                                    <p:anim calcmode="lin" valueType="num">
                                      <p:cBhvr>
                                        <p:cTn id="46" dur="500"/>
                                        <p:tgtEl>
                                          <p:spTgt spid="77"/>
                                        </p:tgtEl>
                                        <p:attrNameLst>
                                          <p:attrName>style.rotation</p:attrName>
                                        </p:attrNameLst>
                                      </p:cBhvr>
                                      <p:tavLst>
                                        <p:tav tm="0">
                                          <p:val>
                                            <p:fltVal val="0"/>
                                          </p:val>
                                        </p:tav>
                                        <p:tav tm="100000">
                                          <p:val>
                                            <p:fltVal val="360"/>
                                          </p:val>
                                        </p:tav>
                                      </p:tavLst>
                                    </p:anim>
                                    <p:animEffect transition="out" filter="fade">
                                      <p:cBhvr>
                                        <p:cTn id="47" dur="500"/>
                                        <p:tgtEl>
                                          <p:spTgt spid="77"/>
                                        </p:tgtEl>
                                      </p:cBhvr>
                                    </p:animEffect>
                                    <p:set>
                                      <p:cBhvr>
                                        <p:cTn id="48" dur="1" fill="hold">
                                          <p:stCondLst>
                                            <p:cond delay="499"/>
                                          </p:stCondLst>
                                        </p:cTn>
                                        <p:tgtEl>
                                          <p:spTgt spid="77"/>
                                        </p:tgtEl>
                                        <p:attrNameLst>
                                          <p:attrName>style.visibility</p:attrName>
                                        </p:attrNameLst>
                                      </p:cBhvr>
                                      <p:to>
                                        <p:strVal val="hidden"/>
                                      </p:to>
                                    </p:set>
                                  </p:childTnLst>
                                </p:cTn>
                              </p:par>
                              <p:par>
                                <p:cTn id="49" presetID="49" presetClass="exit" presetSubtype="0" accel="100000" fill="hold" nodeType="withEffect">
                                  <p:stCondLst>
                                    <p:cond delay="0"/>
                                  </p:stCondLst>
                                  <p:childTnLst>
                                    <p:anim calcmode="lin" valueType="num">
                                      <p:cBhvr>
                                        <p:cTn id="50" dur="500"/>
                                        <p:tgtEl>
                                          <p:spTgt spid="76"/>
                                        </p:tgtEl>
                                        <p:attrNameLst>
                                          <p:attrName>ppt_w</p:attrName>
                                        </p:attrNameLst>
                                      </p:cBhvr>
                                      <p:tavLst>
                                        <p:tav tm="0">
                                          <p:val>
                                            <p:strVal val="ppt_w"/>
                                          </p:val>
                                        </p:tav>
                                        <p:tav tm="100000">
                                          <p:val>
                                            <p:fltVal val="0"/>
                                          </p:val>
                                        </p:tav>
                                      </p:tavLst>
                                    </p:anim>
                                    <p:anim calcmode="lin" valueType="num">
                                      <p:cBhvr>
                                        <p:cTn id="51" dur="500"/>
                                        <p:tgtEl>
                                          <p:spTgt spid="76"/>
                                        </p:tgtEl>
                                        <p:attrNameLst>
                                          <p:attrName>ppt_h</p:attrName>
                                        </p:attrNameLst>
                                      </p:cBhvr>
                                      <p:tavLst>
                                        <p:tav tm="0">
                                          <p:val>
                                            <p:strVal val="ppt_h"/>
                                          </p:val>
                                        </p:tav>
                                        <p:tav tm="100000">
                                          <p:val>
                                            <p:fltVal val="0"/>
                                          </p:val>
                                        </p:tav>
                                      </p:tavLst>
                                    </p:anim>
                                    <p:anim calcmode="lin" valueType="num">
                                      <p:cBhvr>
                                        <p:cTn id="52" dur="500"/>
                                        <p:tgtEl>
                                          <p:spTgt spid="76"/>
                                        </p:tgtEl>
                                        <p:attrNameLst>
                                          <p:attrName>style.rotation</p:attrName>
                                        </p:attrNameLst>
                                      </p:cBhvr>
                                      <p:tavLst>
                                        <p:tav tm="0">
                                          <p:val>
                                            <p:fltVal val="0"/>
                                          </p:val>
                                        </p:tav>
                                        <p:tav tm="100000">
                                          <p:val>
                                            <p:fltVal val="360"/>
                                          </p:val>
                                        </p:tav>
                                      </p:tavLst>
                                    </p:anim>
                                    <p:animEffect transition="out" filter="fade">
                                      <p:cBhvr>
                                        <p:cTn id="53" dur="500"/>
                                        <p:tgtEl>
                                          <p:spTgt spid="76"/>
                                        </p:tgtEl>
                                      </p:cBhvr>
                                    </p:animEffect>
                                    <p:set>
                                      <p:cBhvr>
                                        <p:cTn id="54"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207909" y="4968661"/>
            <a:ext cx="4153743" cy="5323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465534" y="1846302"/>
            <a:ext cx="474607" cy="36511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828" y="3948066"/>
            <a:ext cx="5680813" cy="500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914400" y="6400800"/>
            <a:ext cx="7543800" cy="457200"/>
          </a:xfrm>
          <a:prstGeom prst="round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925" y="805452"/>
            <a:ext cx="3077948" cy="520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057" y="1861292"/>
            <a:ext cx="467629" cy="36251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6" name="Rectangle 5"/>
          <p:cNvSpPr/>
          <p:nvPr/>
        </p:nvSpPr>
        <p:spPr>
          <a:xfrm>
            <a:off x="762000" y="6705600"/>
            <a:ext cx="7848600" cy="152400"/>
          </a:xfrm>
          <a:prstGeom prst="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sp>
        <p:nvSpPr>
          <p:cNvPr id="32" name="TextBox 31"/>
          <p:cNvSpPr txBox="1"/>
          <p:nvPr/>
        </p:nvSpPr>
        <p:spPr>
          <a:xfrm>
            <a:off x="1143000" y="180975"/>
            <a:ext cx="6857999" cy="461665"/>
          </a:xfrm>
          <a:prstGeom prst="rect">
            <a:avLst/>
          </a:prstGeom>
          <a:noFill/>
        </p:spPr>
        <p:txBody>
          <a:bodyPr wrap="square" rtlCol="0">
            <a:spAutoFit/>
          </a:bodyPr>
          <a:lstStyle/>
          <a:p>
            <a:pPr algn="ctr"/>
            <a:r>
              <a:rPr lang="en-US" sz="2400" dirty="0"/>
              <a:t>These have different uses in males and females.</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5470" y="2407134"/>
            <a:ext cx="455403" cy="51206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636" y="2933935"/>
            <a:ext cx="461070" cy="51206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89" y="3460736"/>
            <a:ext cx="462784" cy="51206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851" y="3950208"/>
            <a:ext cx="467259" cy="512064"/>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892" y="4499312"/>
            <a:ext cx="473816" cy="51206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950" y="5008016"/>
            <a:ext cx="463597" cy="5120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9904" y="806660"/>
            <a:ext cx="461698" cy="512064"/>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2742" y="813940"/>
            <a:ext cx="455403" cy="51206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063" y="805452"/>
            <a:ext cx="467259" cy="512064"/>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214" y="825750"/>
            <a:ext cx="462784" cy="512064"/>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002" y="832672"/>
            <a:ext cx="461491" cy="51206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4904" y="3941199"/>
            <a:ext cx="461070" cy="512064"/>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0229" y="3941199"/>
            <a:ext cx="462784" cy="512064"/>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7044" y="3941199"/>
            <a:ext cx="463597" cy="512064"/>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828" y="3941199"/>
            <a:ext cx="467259" cy="51206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925" y="3941199"/>
            <a:ext cx="461070" cy="512064"/>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6920" y="3941199"/>
            <a:ext cx="466883" cy="512064"/>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5828" y="3941199"/>
            <a:ext cx="467259" cy="512064"/>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5330" y="3936017"/>
            <a:ext cx="469392" cy="512064"/>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43935" y="3936017"/>
            <a:ext cx="467071" cy="512064"/>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29908" y="3948066"/>
            <a:ext cx="456821" cy="512064"/>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5534" y="2917132"/>
            <a:ext cx="455403" cy="512064"/>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8443" y="3936017"/>
            <a:ext cx="461698" cy="512064"/>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9565" y="4985407"/>
            <a:ext cx="467259" cy="512064"/>
          </a:xfrm>
          <a:prstGeom prst="rect">
            <a:avLst/>
          </a:prstGeom>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73340" y="2382850"/>
            <a:ext cx="459383" cy="512064"/>
          </a:xfrm>
          <a:prstGeom prst="rect">
            <a:avLst/>
          </a:prstGeom>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8652" y="3426575"/>
            <a:ext cx="461489" cy="512064"/>
          </a:xfrm>
          <a:prstGeom prst="rect">
            <a:avLst/>
          </a:prstGeom>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80721" y="4462002"/>
            <a:ext cx="463397" cy="512064"/>
          </a:xfrm>
          <a:prstGeom prst="rect">
            <a:avLst/>
          </a:prstGeom>
        </p:spPr>
      </p:pic>
      <p:pic>
        <p:nvPicPr>
          <p:cNvPr id="62" name="Picture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07636" y="2905277"/>
            <a:ext cx="467071" cy="512064"/>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4727" y="2903441"/>
            <a:ext cx="461698" cy="512064"/>
          </a:xfrm>
          <a:prstGeom prst="rect">
            <a:avLst/>
          </a:prstGeom>
        </p:spPr>
      </p:pic>
      <p:pic>
        <p:nvPicPr>
          <p:cNvPr id="31" name="Picture 3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766074" y="2900349"/>
            <a:ext cx="464928" cy="512064"/>
          </a:xfrm>
          <a:prstGeom prst="rect">
            <a:avLst/>
          </a:prstGeom>
        </p:spPr>
      </p:pic>
      <p:pic>
        <p:nvPicPr>
          <p:cNvPr id="65" name="Picture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8768" y="2903973"/>
            <a:ext cx="461698" cy="512064"/>
          </a:xfrm>
          <a:prstGeom prst="rect">
            <a:avLst/>
          </a:prstGeom>
        </p:spPr>
      </p:pic>
      <p:pic>
        <p:nvPicPr>
          <p:cNvPr id="38" name="Picture 3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09372" y="4488856"/>
            <a:ext cx="463597" cy="512064"/>
          </a:xfrm>
          <a:prstGeom prst="rect">
            <a:avLst/>
          </a:prstGeom>
        </p:spPr>
      </p:pic>
      <p:pic>
        <p:nvPicPr>
          <p:cNvPr id="71" name="Picture 7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19828" y="5000920"/>
            <a:ext cx="463597" cy="512064"/>
          </a:xfrm>
          <a:prstGeom prst="rect">
            <a:avLst/>
          </a:prstGeom>
        </p:spPr>
      </p:pic>
      <p:pic>
        <p:nvPicPr>
          <p:cNvPr id="75" name="Picture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6086" y="5521661"/>
            <a:ext cx="466883" cy="512064"/>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8418" y="5000920"/>
            <a:ext cx="461698" cy="512064"/>
          </a:xfrm>
          <a:prstGeom prst="rect">
            <a:avLst/>
          </a:prstGeom>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2742" y="4980642"/>
            <a:ext cx="462784" cy="512064"/>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109" y="5002911"/>
            <a:ext cx="467259" cy="512064"/>
          </a:xfrm>
          <a:prstGeom prst="rect">
            <a:avLst/>
          </a:prstGeom>
        </p:spPr>
      </p:pic>
      <p:pic>
        <p:nvPicPr>
          <p:cNvPr id="70" name="Picture 6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66739" y="4980110"/>
            <a:ext cx="463597" cy="512064"/>
          </a:xfrm>
          <a:prstGeom prst="rect">
            <a:avLst/>
          </a:prstGeom>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2925" y="4968661"/>
            <a:ext cx="461698" cy="512064"/>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5063" y="4988916"/>
            <a:ext cx="467259" cy="512064"/>
          </a:xfrm>
          <a:prstGeom prst="rect">
            <a:avLst/>
          </a:prstGeom>
        </p:spPr>
      </p:pic>
      <p:pic>
        <p:nvPicPr>
          <p:cNvPr id="81" name="Picture 8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37654" y="5008016"/>
            <a:ext cx="463597" cy="512064"/>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4435" y="6186187"/>
            <a:ext cx="461698" cy="512064"/>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329" y="6193283"/>
            <a:ext cx="462784" cy="512064"/>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9166" y="6183860"/>
            <a:ext cx="467259" cy="512064"/>
          </a:xfrm>
          <a:prstGeom prst="rect">
            <a:avLst/>
          </a:prstGeom>
        </p:spPr>
      </p:pic>
      <p:pic>
        <p:nvPicPr>
          <p:cNvPr id="85" name="Picture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2507" y="6193283"/>
            <a:ext cx="463597" cy="512064"/>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8401" y="6183860"/>
            <a:ext cx="461698" cy="51206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5158" y="6182259"/>
            <a:ext cx="467259" cy="512064"/>
          </a:xfrm>
          <a:prstGeom prst="rect">
            <a:avLst/>
          </a:prstGeom>
        </p:spPr>
      </p:pic>
      <p:pic>
        <p:nvPicPr>
          <p:cNvPr id="88" name="Picture 8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33671" y="6193283"/>
            <a:ext cx="463597" cy="512064"/>
          </a:xfrm>
          <a:prstGeom prst="rect">
            <a:avLst/>
          </a:prstGeom>
        </p:spPr>
      </p:pic>
    </p:spTree>
    <p:extLst>
      <p:ext uri="{BB962C8B-B14F-4D97-AF65-F5344CB8AC3E}">
        <p14:creationId xmlns:p14="http://schemas.microsoft.com/office/powerpoint/2010/main" val="26242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ppt_x"/>
                                          </p:val>
                                        </p:tav>
                                        <p:tav tm="100000">
                                          <p:val>
                                            <p:strVal val="#ppt_x"/>
                                          </p:val>
                                        </p:tav>
                                      </p:tavLst>
                                    </p:anim>
                                    <p:anim calcmode="lin" valueType="num">
                                      <p:cBhvr additive="base">
                                        <p:cTn id="16" dur="500" fill="hold"/>
                                        <p:tgtEl>
                                          <p:spTgt spid="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ppt_x"/>
                                          </p:val>
                                        </p:tav>
                                        <p:tav tm="100000">
                                          <p:val>
                                            <p:strVal val="#ppt_x"/>
                                          </p:val>
                                        </p:tav>
                                      </p:tavLst>
                                    </p:anim>
                                    <p:anim calcmode="lin" valueType="num">
                                      <p:cBhvr additive="base">
                                        <p:cTn id="20" dur="500" fill="hold"/>
                                        <p:tgtEl>
                                          <p:spTgt spid="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ppt_x"/>
                                          </p:val>
                                        </p:tav>
                                        <p:tav tm="100000">
                                          <p:val>
                                            <p:strVal val="#ppt_x"/>
                                          </p:val>
                                        </p:tav>
                                      </p:tavLst>
                                    </p:anim>
                                    <p:anim calcmode="lin" valueType="num">
                                      <p:cBhvr additive="base">
                                        <p:cTn id="24" dur="500" fill="hold"/>
                                        <p:tgtEl>
                                          <p:spTgt spid="8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ppt_x"/>
                                          </p:val>
                                        </p:tav>
                                        <p:tav tm="100000">
                                          <p:val>
                                            <p:strVal val="#ppt_x"/>
                                          </p:val>
                                        </p:tav>
                                      </p:tavLst>
                                    </p:anim>
                                    <p:anim calcmode="lin" valueType="num">
                                      <p:cBhvr additive="base">
                                        <p:cTn id="28" dur="500" fill="hold"/>
                                        <p:tgtEl>
                                          <p:spTgt spid="8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ppt_x"/>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500" fill="hold"/>
                                        <p:tgtEl>
                                          <p:spTgt spid="79"/>
                                        </p:tgtEl>
                                        <p:attrNameLst>
                                          <p:attrName>ppt_w</p:attrName>
                                        </p:attrNameLst>
                                      </p:cBhvr>
                                      <p:tavLst>
                                        <p:tav tm="0">
                                          <p:val>
                                            <p:fltVal val="0"/>
                                          </p:val>
                                        </p:tav>
                                        <p:tav tm="100000">
                                          <p:val>
                                            <p:strVal val="#ppt_w"/>
                                          </p:val>
                                        </p:tav>
                                      </p:tavLst>
                                    </p:anim>
                                    <p:anim calcmode="lin" valueType="num">
                                      <p:cBhvr>
                                        <p:cTn id="38" dur="500" fill="hold"/>
                                        <p:tgtEl>
                                          <p:spTgt spid="79"/>
                                        </p:tgtEl>
                                        <p:attrNameLst>
                                          <p:attrName>ppt_h</p:attrName>
                                        </p:attrNameLst>
                                      </p:cBhvr>
                                      <p:tavLst>
                                        <p:tav tm="0">
                                          <p:val>
                                            <p:fltVal val="0"/>
                                          </p:val>
                                        </p:tav>
                                        <p:tav tm="100000">
                                          <p:val>
                                            <p:strVal val="#ppt_h"/>
                                          </p:val>
                                        </p:tav>
                                      </p:tavLst>
                                    </p:anim>
                                    <p:anim calcmode="lin" valueType="num">
                                      <p:cBhvr>
                                        <p:cTn id="39" dur="500" fill="hold"/>
                                        <p:tgtEl>
                                          <p:spTgt spid="79"/>
                                        </p:tgtEl>
                                        <p:attrNameLst>
                                          <p:attrName>style.rotation</p:attrName>
                                        </p:attrNameLst>
                                      </p:cBhvr>
                                      <p:tavLst>
                                        <p:tav tm="0">
                                          <p:val>
                                            <p:fltVal val="360"/>
                                          </p:val>
                                        </p:tav>
                                        <p:tav tm="100000">
                                          <p:val>
                                            <p:fltVal val="0"/>
                                          </p:val>
                                        </p:tav>
                                      </p:tavLst>
                                    </p:anim>
                                    <p:animEffect transition="in" filter="fade">
                                      <p:cBhvr>
                                        <p:cTn id="40" dur="500"/>
                                        <p:tgtEl>
                                          <p:spTgt spid="79"/>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p:cTn id="43" dur="500" fill="hold"/>
                                        <p:tgtEl>
                                          <p:spTgt spid="70"/>
                                        </p:tgtEl>
                                        <p:attrNameLst>
                                          <p:attrName>ppt_w</p:attrName>
                                        </p:attrNameLst>
                                      </p:cBhvr>
                                      <p:tavLst>
                                        <p:tav tm="0">
                                          <p:val>
                                            <p:fltVal val="0"/>
                                          </p:val>
                                        </p:tav>
                                        <p:tav tm="100000">
                                          <p:val>
                                            <p:strVal val="#ppt_w"/>
                                          </p:val>
                                        </p:tav>
                                      </p:tavLst>
                                    </p:anim>
                                    <p:anim calcmode="lin" valueType="num">
                                      <p:cBhvr>
                                        <p:cTn id="44" dur="500" fill="hold"/>
                                        <p:tgtEl>
                                          <p:spTgt spid="70"/>
                                        </p:tgtEl>
                                        <p:attrNameLst>
                                          <p:attrName>ppt_h</p:attrName>
                                        </p:attrNameLst>
                                      </p:cBhvr>
                                      <p:tavLst>
                                        <p:tav tm="0">
                                          <p:val>
                                            <p:fltVal val="0"/>
                                          </p:val>
                                        </p:tav>
                                        <p:tav tm="100000">
                                          <p:val>
                                            <p:strVal val="#ppt_h"/>
                                          </p:val>
                                        </p:tav>
                                      </p:tavLst>
                                    </p:anim>
                                    <p:anim calcmode="lin" valueType="num">
                                      <p:cBhvr>
                                        <p:cTn id="45" dur="500" fill="hold"/>
                                        <p:tgtEl>
                                          <p:spTgt spid="70"/>
                                        </p:tgtEl>
                                        <p:attrNameLst>
                                          <p:attrName>style.rotation</p:attrName>
                                        </p:attrNameLst>
                                      </p:cBhvr>
                                      <p:tavLst>
                                        <p:tav tm="0">
                                          <p:val>
                                            <p:fltVal val="360"/>
                                          </p:val>
                                        </p:tav>
                                        <p:tav tm="100000">
                                          <p:val>
                                            <p:fltVal val="0"/>
                                          </p:val>
                                        </p:tav>
                                      </p:tavLst>
                                    </p:anim>
                                    <p:animEffect transition="in" filter="fade">
                                      <p:cBhvr>
                                        <p:cTn id="46" dur="500"/>
                                        <p:tgtEl>
                                          <p:spTgt spid="70"/>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 calcmode="lin" valueType="num">
                                      <p:cBhvr>
                                        <p:cTn id="51" dur="500" fill="hold"/>
                                        <p:tgtEl>
                                          <p:spTgt spid="67"/>
                                        </p:tgtEl>
                                        <p:attrNameLst>
                                          <p:attrName>style.rotation</p:attrName>
                                        </p:attrNameLst>
                                      </p:cBhvr>
                                      <p:tavLst>
                                        <p:tav tm="0">
                                          <p:val>
                                            <p:fltVal val="360"/>
                                          </p:val>
                                        </p:tav>
                                        <p:tav tm="100000">
                                          <p:val>
                                            <p:fltVal val="0"/>
                                          </p:val>
                                        </p:tav>
                                      </p:tavLst>
                                    </p:anim>
                                    <p:animEffect transition="in" filter="fade">
                                      <p:cBhvr>
                                        <p:cTn id="52" dur="500"/>
                                        <p:tgtEl>
                                          <p:spTgt spid="67"/>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 calcmode="lin" valueType="num">
                                      <p:cBhvr>
                                        <p:cTn id="57" dur="500" fill="hold"/>
                                        <p:tgtEl>
                                          <p:spTgt spid="80"/>
                                        </p:tgtEl>
                                        <p:attrNameLst>
                                          <p:attrName>style.rotation</p:attrName>
                                        </p:attrNameLst>
                                      </p:cBhvr>
                                      <p:tavLst>
                                        <p:tav tm="0">
                                          <p:val>
                                            <p:fltVal val="360"/>
                                          </p:val>
                                        </p:tav>
                                        <p:tav tm="100000">
                                          <p:val>
                                            <p:fltVal val="0"/>
                                          </p:val>
                                        </p:tav>
                                      </p:tavLst>
                                    </p:anim>
                                    <p:animEffect transition="in" filter="fade">
                                      <p:cBhvr>
                                        <p:cTn id="58" dur="500"/>
                                        <p:tgtEl>
                                          <p:spTgt spid="80"/>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 calcmode="lin" valueType="num">
                                      <p:cBhvr>
                                        <p:cTn id="63" dur="500" fill="hold"/>
                                        <p:tgtEl>
                                          <p:spTgt spid="81"/>
                                        </p:tgtEl>
                                        <p:attrNameLst>
                                          <p:attrName>style.rotation</p:attrName>
                                        </p:attrNameLst>
                                      </p:cBhvr>
                                      <p:tavLst>
                                        <p:tav tm="0">
                                          <p:val>
                                            <p:fltVal val="360"/>
                                          </p:val>
                                        </p:tav>
                                        <p:tav tm="100000">
                                          <p:val>
                                            <p:fltVal val="0"/>
                                          </p:val>
                                        </p:tav>
                                      </p:tavLst>
                                    </p:anim>
                                    <p:animEffect transition="in" filter="fade">
                                      <p:cBhvr>
                                        <p:cTn id="64" dur="500"/>
                                        <p:tgtEl>
                                          <p:spTgt spid="81"/>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 calcmode="lin" valueType="num">
                                      <p:cBhvr>
                                        <p:cTn id="69" dur="500" fill="hold"/>
                                        <p:tgtEl>
                                          <p:spTgt spid="66"/>
                                        </p:tgtEl>
                                        <p:attrNameLst>
                                          <p:attrName>style.rotation</p:attrName>
                                        </p:attrNameLst>
                                      </p:cBhvr>
                                      <p:tavLst>
                                        <p:tav tm="0">
                                          <p:val>
                                            <p:fltVal val="360"/>
                                          </p:val>
                                        </p:tav>
                                        <p:tav tm="100000">
                                          <p:val>
                                            <p:fltVal val="0"/>
                                          </p:val>
                                        </p:tav>
                                      </p:tavLst>
                                    </p:anim>
                                    <p:animEffect transition="in" filter="fade">
                                      <p:cBhvr>
                                        <p:cTn id="70" dur="500"/>
                                        <p:tgtEl>
                                          <p:spTgt spid="66"/>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anim calcmode="lin" valueType="num">
                                      <p:cBhvr>
                                        <p:cTn id="73" dur="500" fill="hold"/>
                                        <p:tgtEl>
                                          <p:spTgt spid="69"/>
                                        </p:tgtEl>
                                        <p:attrNameLst>
                                          <p:attrName>ppt_w</p:attrName>
                                        </p:attrNameLst>
                                      </p:cBhvr>
                                      <p:tavLst>
                                        <p:tav tm="0">
                                          <p:val>
                                            <p:fltVal val="0"/>
                                          </p:val>
                                        </p:tav>
                                        <p:tav tm="100000">
                                          <p:val>
                                            <p:strVal val="#ppt_w"/>
                                          </p:val>
                                        </p:tav>
                                      </p:tavLst>
                                    </p:anim>
                                    <p:anim calcmode="lin" valueType="num">
                                      <p:cBhvr>
                                        <p:cTn id="74" dur="500" fill="hold"/>
                                        <p:tgtEl>
                                          <p:spTgt spid="69"/>
                                        </p:tgtEl>
                                        <p:attrNameLst>
                                          <p:attrName>ppt_h</p:attrName>
                                        </p:attrNameLst>
                                      </p:cBhvr>
                                      <p:tavLst>
                                        <p:tav tm="0">
                                          <p:val>
                                            <p:fltVal val="0"/>
                                          </p:val>
                                        </p:tav>
                                        <p:tav tm="100000">
                                          <p:val>
                                            <p:strVal val="#ppt_h"/>
                                          </p:val>
                                        </p:tav>
                                      </p:tavLst>
                                    </p:anim>
                                    <p:anim calcmode="lin" valueType="num">
                                      <p:cBhvr>
                                        <p:cTn id="75" dur="500" fill="hold"/>
                                        <p:tgtEl>
                                          <p:spTgt spid="69"/>
                                        </p:tgtEl>
                                        <p:attrNameLst>
                                          <p:attrName>style.rotation</p:attrName>
                                        </p:attrNameLst>
                                      </p:cBhvr>
                                      <p:tavLst>
                                        <p:tav tm="0">
                                          <p:val>
                                            <p:fltVal val="360"/>
                                          </p:val>
                                        </p:tav>
                                        <p:tav tm="100000">
                                          <p:val>
                                            <p:fltVal val="0"/>
                                          </p:val>
                                        </p:tav>
                                      </p:tavLst>
                                    </p:anim>
                                    <p:animEffect transition="in" filter="fade">
                                      <p:cBhvr>
                                        <p:cTn id="76" dur="500"/>
                                        <p:tgtEl>
                                          <p:spTgt spid="69"/>
                                        </p:tgtEl>
                                      </p:cBhvr>
                                    </p:animEffect>
                                  </p:childTnLst>
                                </p:cTn>
                              </p:par>
                              <p:par>
                                <p:cTn id="77" presetID="49" presetClass="exit" presetSubtype="0" accel="100000" fill="hold" nodeType="withEffect">
                                  <p:stCondLst>
                                    <p:cond delay="0"/>
                                  </p:stCondLst>
                                  <p:childTnLst>
                                    <p:anim calcmode="lin" valueType="num">
                                      <p:cBhvr>
                                        <p:cTn id="78" dur="500"/>
                                        <p:tgtEl>
                                          <p:spTgt spid="84"/>
                                        </p:tgtEl>
                                        <p:attrNameLst>
                                          <p:attrName>ppt_w</p:attrName>
                                        </p:attrNameLst>
                                      </p:cBhvr>
                                      <p:tavLst>
                                        <p:tav tm="0">
                                          <p:val>
                                            <p:strVal val="ppt_w"/>
                                          </p:val>
                                        </p:tav>
                                        <p:tav tm="100000">
                                          <p:val>
                                            <p:fltVal val="0"/>
                                          </p:val>
                                        </p:tav>
                                      </p:tavLst>
                                    </p:anim>
                                    <p:anim calcmode="lin" valueType="num">
                                      <p:cBhvr>
                                        <p:cTn id="79" dur="500"/>
                                        <p:tgtEl>
                                          <p:spTgt spid="84"/>
                                        </p:tgtEl>
                                        <p:attrNameLst>
                                          <p:attrName>ppt_h</p:attrName>
                                        </p:attrNameLst>
                                      </p:cBhvr>
                                      <p:tavLst>
                                        <p:tav tm="0">
                                          <p:val>
                                            <p:strVal val="ppt_h"/>
                                          </p:val>
                                        </p:tav>
                                        <p:tav tm="100000">
                                          <p:val>
                                            <p:fltVal val="0"/>
                                          </p:val>
                                        </p:tav>
                                      </p:tavLst>
                                    </p:anim>
                                    <p:anim calcmode="lin" valueType="num">
                                      <p:cBhvr>
                                        <p:cTn id="80" dur="500"/>
                                        <p:tgtEl>
                                          <p:spTgt spid="84"/>
                                        </p:tgtEl>
                                        <p:attrNameLst>
                                          <p:attrName>style.rotation</p:attrName>
                                        </p:attrNameLst>
                                      </p:cBhvr>
                                      <p:tavLst>
                                        <p:tav tm="0">
                                          <p:val>
                                            <p:fltVal val="0"/>
                                          </p:val>
                                        </p:tav>
                                        <p:tav tm="100000">
                                          <p:val>
                                            <p:fltVal val="360"/>
                                          </p:val>
                                        </p:tav>
                                      </p:tavLst>
                                    </p:anim>
                                    <p:animEffect transition="out" filter="fade">
                                      <p:cBhvr>
                                        <p:cTn id="81" dur="500"/>
                                        <p:tgtEl>
                                          <p:spTgt spid="84"/>
                                        </p:tgtEl>
                                      </p:cBhvr>
                                    </p:animEffect>
                                    <p:set>
                                      <p:cBhvr>
                                        <p:cTn id="82" dur="1" fill="hold">
                                          <p:stCondLst>
                                            <p:cond delay="499"/>
                                          </p:stCondLst>
                                        </p:cTn>
                                        <p:tgtEl>
                                          <p:spTgt spid="84"/>
                                        </p:tgtEl>
                                        <p:attrNameLst>
                                          <p:attrName>style.visibility</p:attrName>
                                        </p:attrNameLst>
                                      </p:cBhvr>
                                      <p:to>
                                        <p:strVal val="hidden"/>
                                      </p:to>
                                    </p:set>
                                  </p:childTnLst>
                                </p:cTn>
                              </p:par>
                              <p:par>
                                <p:cTn id="83" presetID="49" presetClass="exit" presetSubtype="0" accel="100000" fill="hold" nodeType="withEffect">
                                  <p:stCondLst>
                                    <p:cond delay="0"/>
                                  </p:stCondLst>
                                  <p:childTnLst>
                                    <p:anim calcmode="lin" valueType="num">
                                      <p:cBhvr>
                                        <p:cTn id="84" dur="500"/>
                                        <p:tgtEl>
                                          <p:spTgt spid="87"/>
                                        </p:tgtEl>
                                        <p:attrNameLst>
                                          <p:attrName>ppt_w</p:attrName>
                                        </p:attrNameLst>
                                      </p:cBhvr>
                                      <p:tavLst>
                                        <p:tav tm="0">
                                          <p:val>
                                            <p:strVal val="ppt_w"/>
                                          </p:val>
                                        </p:tav>
                                        <p:tav tm="100000">
                                          <p:val>
                                            <p:fltVal val="0"/>
                                          </p:val>
                                        </p:tav>
                                      </p:tavLst>
                                    </p:anim>
                                    <p:anim calcmode="lin" valueType="num">
                                      <p:cBhvr>
                                        <p:cTn id="85" dur="500"/>
                                        <p:tgtEl>
                                          <p:spTgt spid="87"/>
                                        </p:tgtEl>
                                        <p:attrNameLst>
                                          <p:attrName>ppt_h</p:attrName>
                                        </p:attrNameLst>
                                      </p:cBhvr>
                                      <p:tavLst>
                                        <p:tav tm="0">
                                          <p:val>
                                            <p:strVal val="ppt_h"/>
                                          </p:val>
                                        </p:tav>
                                        <p:tav tm="100000">
                                          <p:val>
                                            <p:fltVal val="0"/>
                                          </p:val>
                                        </p:tav>
                                      </p:tavLst>
                                    </p:anim>
                                    <p:anim calcmode="lin" valueType="num">
                                      <p:cBhvr>
                                        <p:cTn id="86" dur="500"/>
                                        <p:tgtEl>
                                          <p:spTgt spid="87"/>
                                        </p:tgtEl>
                                        <p:attrNameLst>
                                          <p:attrName>style.rotation</p:attrName>
                                        </p:attrNameLst>
                                      </p:cBhvr>
                                      <p:tavLst>
                                        <p:tav tm="0">
                                          <p:val>
                                            <p:fltVal val="0"/>
                                          </p:val>
                                        </p:tav>
                                        <p:tav tm="100000">
                                          <p:val>
                                            <p:fltVal val="360"/>
                                          </p:val>
                                        </p:tav>
                                      </p:tavLst>
                                    </p:anim>
                                    <p:animEffect transition="out" filter="fade">
                                      <p:cBhvr>
                                        <p:cTn id="87" dur="500"/>
                                        <p:tgtEl>
                                          <p:spTgt spid="87"/>
                                        </p:tgtEl>
                                      </p:cBhvr>
                                    </p:animEffect>
                                    <p:set>
                                      <p:cBhvr>
                                        <p:cTn id="88" dur="1" fill="hold">
                                          <p:stCondLst>
                                            <p:cond delay="499"/>
                                          </p:stCondLst>
                                        </p:cTn>
                                        <p:tgtEl>
                                          <p:spTgt spid="87"/>
                                        </p:tgtEl>
                                        <p:attrNameLst>
                                          <p:attrName>style.visibility</p:attrName>
                                        </p:attrNameLst>
                                      </p:cBhvr>
                                      <p:to>
                                        <p:strVal val="hidden"/>
                                      </p:to>
                                    </p:set>
                                  </p:childTnLst>
                                </p:cTn>
                              </p:par>
                              <p:par>
                                <p:cTn id="89" presetID="49" presetClass="exit" presetSubtype="0" accel="100000" fill="hold" nodeType="withEffect">
                                  <p:stCondLst>
                                    <p:cond delay="0"/>
                                  </p:stCondLst>
                                  <p:childTnLst>
                                    <p:anim calcmode="lin" valueType="num">
                                      <p:cBhvr>
                                        <p:cTn id="90" dur="500"/>
                                        <p:tgtEl>
                                          <p:spTgt spid="85"/>
                                        </p:tgtEl>
                                        <p:attrNameLst>
                                          <p:attrName>ppt_w</p:attrName>
                                        </p:attrNameLst>
                                      </p:cBhvr>
                                      <p:tavLst>
                                        <p:tav tm="0">
                                          <p:val>
                                            <p:strVal val="ppt_w"/>
                                          </p:val>
                                        </p:tav>
                                        <p:tav tm="100000">
                                          <p:val>
                                            <p:fltVal val="0"/>
                                          </p:val>
                                        </p:tav>
                                      </p:tavLst>
                                    </p:anim>
                                    <p:anim calcmode="lin" valueType="num">
                                      <p:cBhvr>
                                        <p:cTn id="91" dur="500"/>
                                        <p:tgtEl>
                                          <p:spTgt spid="85"/>
                                        </p:tgtEl>
                                        <p:attrNameLst>
                                          <p:attrName>ppt_h</p:attrName>
                                        </p:attrNameLst>
                                      </p:cBhvr>
                                      <p:tavLst>
                                        <p:tav tm="0">
                                          <p:val>
                                            <p:strVal val="ppt_h"/>
                                          </p:val>
                                        </p:tav>
                                        <p:tav tm="100000">
                                          <p:val>
                                            <p:fltVal val="0"/>
                                          </p:val>
                                        </p:tav>
                                      </p:tavLst>
                                    </p:anim>
                                    <p:anim calcmode="lin" valueType="num">
                                      <p:cBhvr>
                                        <p:cTn id="92" dur="500"/>
                                        <p:tgtEl>
                                          <p:spTgt spid="85"/>
                                        </p:tgtEl>
                                        <p:attrNameLst>
                                          <p:attrName>style.rotation</p:attrName>
                                        </p:attrNameLst>
                                      </p:cBhvr>
                                      <p:tavLst>
                                        <p:tav tm="0">
                                          <p:val>
                                            <p:fltVal val="0"/>
                                          </p:val>
                                        </p:tav>
                                        <p:tav tm="100000">
                                          <p:val>
                                            <p:fltVal val="360"/>
                                          </p:val>
                                        </p:tav>
                                      </p:tavLst>
                                    </p:anim>
                                    <p:animEffect transition="out" filter="fade">
                                      <p:cBhvr>
                                        <p:cTn id="93" dur="500"/>
                                        <p:tgtEl>
                                          <p:spTgt spid="85"/>
                                        </p:tgtEl>
                                      </p:cBhvr>
                                    </p:animEffect>
                                    <p:set>
                                      <p:cBhvr>
                                        <p:cTn id="94" dur="1" fill="hold">
                                          <p:stCondLst>
                                            <p:cond delay="499"/>
                                          </p:stCondLst>
                                        </p:cTn>
                                        <p:tgtEl>
                                          <p:spTgt spid="85"/>
                                        </p:tgtEl>
                                        <p:attrNameLst>
                                          <p:attrName>style.visibility</p:attrName>
                                        </p:attrNameLst>
                                      </p:cBhvr>
                                      <p:to>
                                        <p:strVal val="hidden"/>
                                      </p:to>
                                    </p:set>
                                  </p:childTnLst>
                                </p:cTn>
                              </p:par>
                              <p:par>
                                <p:cTn id="95" presetID="49" presetClass="exit" presetSubtype="0" accel="100000" fill="hold" nodeType="withEffect">
                                  <p:stCondLst>
                                    <p:cond delay="0"/>
                                  </p:stCondLst>
                                  <p:childTnLst>
                                    <p:anim calcmode="lin" valueType="num">
                                      <p:cBhvr>
                                        <p:cTn id="96" dur="500"/>
                                        <p:tgtEl>
                                          <p:spTgt spid="88"/>
                                        </p:tgtEl>
                                        <p:attrNameLst>
                                          <p:attrName>ppt_w</p:attrName>
                                        </p:attrNameLst>
                                      </p:cBhvr>
                                      <p:tavLst>
                                        <p:tav tm="0">
                                          <p:val>
                                            <p:strVal val="ppt_w"/>
                                          </p:val>
                                        </p:tav>
                                        <p:tav tm="100000">
                                          <p:val>
                                            <p:fltVal val="0"/>
                                          </p:val>
                                        </p:tav>
                                      </p:tavLst>
                                    </p:anim>
                                    <p:anim calcmode="lin" valueType="num">
                                      <p:cBhvr>
                                        <p:cTn id="97" dur="500"/>
                                        <p:tgtEl>
                                          <p:spTgt spid="88"/>
                                        </p:tgtEl>
                                        <p:attrNameLst>
                                          <p:attrName>ppt_h</p:attrName>
                                        </p:attrNameLst>
                                      </p:cBhvr>
                                      <p:tavLst>
                                        <p:tav tm="0">
                                          <p:val>
                                            <p:strVal val="ppt_h"/>
                                          </p:val>
                                        </p:tav>
                                        <p:tav tm="100000">
                                          <p:val>
                                            <p:fltVal val="0"/>
                                          </p:val>
                                        </p:tav>
                                      </p:tavLst>
                                    </p:anim>
                                    <p:anim calcmode="lin" valueType="num">
                                      <p:cBhvr>
                                        <p:cTn id="98" dur="500"/>
                                        <p:tgtEl>
                                          <p:spTgt spid="88"/>
                                        </p:tgtEl>
                                        <p:attrNameLst>
                                          <p:attrName>style.rotation</p:attrName>
                                        </p:attrNameLst>
                                      </p:cBhvr>
                                      <p:tavLst>
                                        <p:tav tm="0">
                                          <p:val>
                                            <p:fltVal val="0"/>
                                          </p:val>
                                        </p:tav>
                                        <p:tav tm="100000">
                                          <p:val>
                                            <p:fltVal val="360"/>
                                          </p:val>
                                        </p:tav>
                                      </p:tavLst>
                                    </p:anim>
                                    <p:animEffect transition="out" filter="fade">
                                      <p:cBhvr>
                                        <p:cTn id="99" dur="500"/>
                                        <p:tgtEl>
                                          <p:spTgt spid="88"/>
                                        </p:tgtEl>
                                      </p:cBhvr>
                                    </p:animEffect>
                                    <p:set>
                                      <p:cBhvr>
                                        <p:cTn id="100" dur="1" fill="hold">
                                          <p:stCondLst>
                                            <p:cond delay="499"/>
                                          </p:stCondLst>
                                        </p:cTn>
                                        <p:tgtEl>
                                          <p:spTgt spid="88"/>
                                        </p:tgtEl>
                                        <p:attrNameLst>
                                          <p:attrName>style.visibility</p:attrName>
                                        </p:attrNameLst>
                                      </p:cBhvr>
                                      <p:to>
                                        <p:strVal val="hidden"/>
                                      </p:to>
                                    </p:set>
                                  </p:childTnLst>
                                </p:cTn>
                              </p:par>
                              <p:par>
                                <p:cTn id="101" presetID="49" presetClass="exit" presetSubtype="0" accel="100000" fill="hold" nodeType="withEffect">
                                  <p:stCondLst>
                                    <p:cond delay="0"/>
                                  </p:stCondLst>
                                  <p:childTnLst>
                                    <p:anim calcmode="lin" valueType="num">
                                      <p:cBhvr>
                                        <p:cTn id="102" dur="500"/>
                                        <p:tgtEl>
                                          <p:spTgt spid="86"/>
                                        </p:tgtEl>
                                        <p:attrNameLst>
                                          <p:attrName>ppt_w</p:attrName>
                                        </p:attrNameLst>
                                      </p:cBhvr>
                                      <p:tavLst>
                                        <p:tav tm="0">
                                          <p:val>
                                            <p:strVal val="ppt_w"/>
                                          </p:val>
                                        </p:tav>
                                        <p:tav tm="100000">
                                          <p:val>
                                            <p:fltVal val="0"/>
                                          </p:val>
                                        </p:tav>
                                      </p:tavLst>
                                    </p:anim>
                                    <p:anim calcmode="lin" valueType="num">
                                      <p:cBhvr>
                                        <p:cTn id="103" dur="500"/>
                                        <p:tgtEl>
                                          <p:spTgt spid="86"/>
                                        </p:tgtEl>
                                        <p:attrNameLst>
                                          <p:attrName>ppt_h</p:attrName>
                                        </p:attrNameLst>
                                      </p:cBhvr>
                                      <p:tavLst>
                                        <p:tav tm="0">
                                          <p:val>
                                            <p:strVal val="ppt_h"/>
                                          </p:val>
                                        </p:tav>
                                        <p:tav tm="100000">
                                          <p:val>
                                            <p:fltVal val="0"/>
                                          </p:val>
                                        </p:tav>
                                      </p:tavLst>
                                    </p:anim>
                                    <p:anim calcmode="lin" valueType="num">
                                      <p:cBhvr>
                                        <p:cTn id="104" dur="500"/>
                                        <p:tgtEl>
                                          <p:spTgt spid="86"/>
                                        </p:tgtEl>
                                        <p:attrNameLst>
                                          <p:attrName>style.rotation</p:attrName>
                                        </p:attrNameLst>
                                      </p:cBhvr>
                                      <p:tavLst>
                                        <p:tav tm="0">
                                          <p:val>
                                            <p:fltVal val="0"/>
                                          </p:val>
                                        </p:tav>
                                        <p:tav tm="100000">
                                          <p:val>
                                            <p:fltVal val="360"/>
                                          </p:val>
                                        </p:tav>
                                      </p:tavLst>
                                    </p:anim>
                                    <p:animEffect transition="out" filter="fade">
                                      <p:cBhvr>
                                        <p:cTn id="105" dur="500"/>
                                        <p:tgtEl>
                                          <p:spTgt spid="86"/>
                                        </p:tgtEl>
                                      </p:cBhvr>
                                    </p:animEffect>
                                    <p:set>
                                      <p:cBhvr>
                                        <p:cTn id="106" dur="1" fill="hold">
                                          <p:stCondLst>
                                            <p:cond delay="499"/>
                                          </p:stCondLst>
                                        </p:cTn>
                                        <p:tgtEl>
                                          <p:spTgt spid="86"/>
                                        </p:tgtEl>
                                        <p:attrNameLst>
                                          <p:attrName>style.visibility</p:attrName>
                                        </p:attrNameLst>
                                      </p:cBhvr>
                                      <p:to>
                                        <p:strVal val="hidden"/>
                                      </p:to>
                                    </p:set>
                                  </p:childTnLst>
                                </p:cTn>
                              </p:par>
                              <p:par>
                                <p:cTn id="107" presetID="49" presetClass="exit" presetSubtype="0" accel="100000" fill="hold" nodeType="withEffect">
                                  <p:stCondLst>
                                    <p:cond delay="0"/>
                                  </p:stCondLst>
                                  <p:childTnLst>
                                    <p:anim calcmode="lin" valueType="num">
                                      <p:cBhvr>
                                        <p:cTn id="108" dur="500"/>
                                        <p:tgtEl>
                                          <p:spTgt spid="82"/>
                                        </p:tgtEl>
                                        <p:attrNameLst>
                                          <p:attrName>ppt_w</p:attrName>
                                        </p:attrNameLst>
                                      </p:cBhvr>
                                      <p:tavLst>
                                        <p:tav tm="0">
                                          <p:val>
                                            <p:strVal val="ppt_w"/>
                                          </p:val>
                                        </p:tav>
                                        <p:tav tm="100000">
                                          <p:val>
                                            <p:fltVal val="0"/>
                                          </p:val>
                                        </p:tav>
                                      </p:tavLst>
                                    </p:anim>
                                    <p:anim calcmode="lin" valueType="num">
                                      <p:cBhvr>
                                        <p:cTn id="109" dur="500"/>
                                        <p:tgtEl>
                                          <p:spTgt spid="82"/>
                                        </p:tgtEl>
                                        <p:attrNameLst>
                                          <p:attrName>ppt_h</p:attrName>
                                        </p:attrNameLst>
                                      </p:cBhvr>
                                      <p:tavLst>
                                        <p:tav tm="0">
                                          <p:val>
                                            <p:strVal val="ppt_h"/>
                                          </p:val>
                                        </p:tav>
                                        <p:tav tm="100000">
                                          <p:val>
                                            <p:fltVal val="0"/>
                                          </p:val>
                                        </p:tav>
                                      </p:tavLst>
                                    </p:anim>
                                    <p:anim calcmode="lin" valueType="num">
                                      <p:cBhvr>
                                        <p:cTn id="110" dur="500"/>
                                        <p:tgtEl>
                                          <p:spTgt spid="82"/>
                                        </p:tgtEl>
                                        <p:attrNameLst>
                                          <p:attrName>style.rotation</p:attrName>
                                        </p:attrNameLst>
                                      </p:cBhvr>
                                      <p:tavLst>
                                        <p:tav tm="0">
                                          <p:val>
                                            <p:fltVal val="0"/>
                                          </p:val>
                                        </p:tav>
                                        <p:tav tm="100000">
                                          <p:val>
                                            <p:fltVal val="360"/>
                                          </p:val>
                                        </p:tav>
                                      </p:tavLst>
                                    </p:anim>
                                    <p:animEffect transition="out" filter="fade">
                                      <p:cBhvr>
                                        <p:cTn id="111" dur="500"/>
                                        <p:tgtEl>
                                          <p:spTgt spid="82"/>
                                        </p:tgtEl>
                                      </p:cBhvr>
                                    </p:animEffect>
                                    <p:set>
                                      <p:cBhvr>
                                        <p:cTn id="112" dur="1" fill="hold">
                                          <p:stCondLst>
                                            <p:cond delay="499"/>
                                          </p:stCondLst>
                                        </p:cTn>
                                        <p:tgtEl>
                                          <p:spTgt spid="82"/>
                                        </p:tgtEl>
                                        <p:attrNameLst>
                                          <p:attrName>style.visibility</p:attrName>
                                        </p:attrNameLst>
                                      </p:cBhvr>
                                      <p:to>
                                        <p:strVal val="hidden"/>
                                      </p:to>
                                    </p:set>
                                  </p:childTnLst>
                                </p:cTn>
                              </p:par>
                              <p:par>
                                <p:cTn id="113" presetID="49" presetClass="exit" presetSubtype="0" accel="100000" fill="hold" nodeType="withEffect">
                                  <p:stCondLst>
                                    <p:cond delay="0"/>
                                  </p:stCondLst>
                                  <p:childTnLst>
                                    <p:anim calcmode="lin" valueType="num">
                                      <p:cBhvr>
                                        <p:cTn id="114" dur="500"/>
                                        <p:tgtEl>
                                          <p:spTgt spid="83"/>
                                        </p:tgtEl>
                                        <p:attrNameLst>
                                          <p:attrName>ppt_w</p:attrName>
                                        </p:attrNameLst>
                                      </p:cBhvr>
                                      <p:tavLst>
                                        <p:tav tm="0">
                                          <p:val>
                                            <p:strVal val="ppt_w"/>
                                          </p:val>
                                        </p:tav>
                                        <p:tav tm="100000">
                                          <p:val>
                                            <p:fltVal val="0"/>
                                          </p:val>
                                        </p:tav>
                                      </p:tavLst>
                                    </p:anim>
                                    <p:anim calcmode="lin" valueType="num">
                                      <p:cBhvr>
                                        <p:cTn id="115" dur="500"/>
                                        <p:tgtEl>
                                          <p:spTgt spid="83"/>
                                        </p:tgtEl>
                                        <p:attrNameLst>
                                          <p:attrName>ppt_h</p:attrName>
                                        </p:attrNameLst>
                                      </p:cBhvr>
                                      <p:tavLst>
                                        <p:tav tm="0">
                                          <p:val>
                                            <p:strVal val="ppt_h"/>
                                          </p:val>
                                        </p:tav>
                                        <p:tav tm="100000">
                                          <p:val>
                                            <p:fltVal val="0"/>
                                          </p:val>
                                        </p:tav>
                                      </p:tavLst>
                                    </p:anim>
                                    <p:anim calcmode="lin" valueType="num">
                                      <p:cBhvr>
                                        <p:cTn id="116" dur="500"/>
                                        <p:tgtEl>
                                          <p:spTgt spid="83"/>
                                        </p:tgtEl>
                                        <p:attrNameLst>
                                          <p:attrName>style.rotation</p:attrName>
                                        </p:attrNameLst>
                                      </p:cBhvr>
                                      <p:tavLst>
                                        <p:tav tm="0">
                                          <p:val>
                                            <p:fltVal val="0"/>
                                          </p:val>
                                        </p:tav>
                                        <p:tav tm="100000">
                                          <p:val>
                                            <p:fltVal val="360"/>
                                          </p:val>
                                        </p:tav>
                                      </p:tavLst>
                                    </p:anim>
                                    <p:animEffect transition="out" filter="fade">
                                      <p:cBhvr>
                                        <p:cTn id="117" dur="500"/>
                                        <p:tgtEl>
                                          <p:spTgt spid="83"/>
                                        </p:tgtEl>
                                      </p:cBhvr>
                                    </p:animEffect>
                                    <p:set>
                                      <p:cBhvr>
                                        <p:cTn id="118"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360" y="4269958"/>
            <a:ext cx="2011680" cy="2011680"/>
          </a:xfrm>
          <a:prstGeom prst="rect">
            <a:avLst/>
          </a:prstGeom>
        </p:spPr>
      </p:pic>
      <p:sp>
        <p:nvSpPr>
          <p:cNvPr id="2" name="Title 1"/>
          <p:cNvSpPr>
            <a:spLocks noGrp="1"/>
          </p:cNvSpPr>
          <p:nvPr>
            <p:ph type="title"/>
          </p:nvPr>
        </p:nvSpPr>
        <p:spPr/>
        <p:txBody>
          <a:bodyPr>
            <a:normAutofit/>
          </a:bodyPr>
          <a:lstStyle/>
          <a:p>
            <a:r>
              <a:rPr lang="en-US" sz="4000" dirty="0">
                <a:latin typeface="+mj-lt"/>
              </a:rPr>
              <a:t>Your Classroom Experiment</a:t>
            </a:r>
          </a:p>
        </p:txBody>
      </p:sp>
      <p:sp>
        <p:nvSpPr>
          <p:cNvPr id="13" name="&quot;No&quot; Symbol 12"/>
          <p:cNvSpPr/>
          <p:nvPr/>
        </p:nvSpPr>
        <p:spPr>
          <a:xfrm>
            <a:off x="6096000" y="4114800"/>
            <a:ext cx="2438400" cy="2438400"/>
          </a:xfrm>
          <a:prstGeom prst="noSmoking">
            <a:avLst>
              <a:gd name="adj" fmla="val 1122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000" y="1569720"/>
            <a:ext cx="2011680" cy="201168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9296" y="1560195"/>
            <a:ext cx="2002971" cy="201168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990" y="4287956"/>
            <a:ext cx="2033690" cy="201168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6175" y="4279483"/>
            <a:ext cx="2016092" cy="201168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9360" y="1560195"/>
            <a:ext cx="2011680" cy="2011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28600"/>
            <a:ext cx="9144000" cy="6374706"/>
          </a:xfrm>
          <a:prstGeom prst="rect">
            <a:avLst/>
          </a:prstGeom>
        </p:spPr>
      </p:pic>
      <p:cxnSp>
        <p:nvCxnSpPr>
          <p:cNvPr id="22" name="Straight Connector 21"/>
          <p:cNvCxnSpPr>
            <a:stCxn id="12" idx="6"/>
            <a:endCxn id="9" idx="6"/>
          </p:cNvCxnSpPr>
          <p:nvPr/>
        </p:nvCxnSpPr>
        <p:spPr>
          <a:xfrm flipH="1">
            <a:off x="762000" y="1864260"/>
            <a:ext cx="70673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oup 34"/>
          <p:cNvGrpSpPr>
            <a:grpSpLocks/>
          </p:cNvGrpSpPr>
          <p:nvPr/>
        </p:nvGrpSpPr>
        <p:grpSpPr bwMode="auto">
          <a:xfrm>
            <a:off x="609600" y="1788060"/>
            <a:ext cx="314325" cy="4273108"/>
            <a:chOff x="1828800" y="645060"/>
            <a:chExt cx="314325" cy="4273108"/>
          </a:xfrm>
        </p:grpSpPr>
        <p:sp>
          <p:nvSpPr>
            <p:cNvPr id="10" name="Oval 9"/>
            <p:cNvSpPr/>
            <p:nvPr/>
          </p:nvSpPr>
          <p:spPr>
            <a:xfrm>
              <a:off x="1990725" y="4764931"/>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828800" y="476576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828800" y="645060"/>
              <a:ext cx="152400" cy="152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37"/>
          <p:cNvGrpSpPr>
            <a:grpSpLocks/>
          </p:cNvGrpSpPr>
          <p:nvPr/>
        </p:nvGrpSpPr>
        <p:grpSpPr bwMode="auto">
          <a:xfrm>
            <a:off x="1446415" y="1918142"/>
            <a:ext cx="650596" cy="3995488"/>
            <a:chOff x="1750768" y="1508399"/>
            <a:chExt cx="650882" cy="3995825"/>
          </a:xfrm>
        </p:grpSpPr>
        <p:cxnSp>
          <p:nvCxnSpPr>
            <p:cNvPr id="23" name="Straight Connector 22"/>
            <p:cNvCxnSpPr>
              <a:stCxn id="13" idx="1"/>
              <a:endCxn id="12" idx="5"/>
            </p:cNvCxnSpPr>
            <p:nvPr/>
          </p:nvCxnSpPr>
          <p:spPr>
            <a:xfrm flipH="1" flipV="1">
              <a:off x="1750768" y="1508399"/>
              <a:ext cx="650882" cy="79733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7"/>
              <a:endCxn id="17" idx="3"/>
            </p:cNvCxnSpPr>
            <p:nvPr/>
          </p:nvCxnSpPr>
          <p:spPr>
            <a:xfrm flipV="1">
              <a:off x="1822794" y="4749813"/>
              <a:ext cx="556530" cy="75441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 name="Group 36"/>
          <p:cNvGrpSpPr>
            <a:grpSpLocks/>
          </p:cNvGrpSpPr>
          <p:nvPr/>
        </p:nvGrpSpPr>
        <p:grpSpPr bwMode="auto">
          <a:xfrm>
            <a:off x="2052376" y="2693094"/>
            <a:ext cx="174718" cy="3350617"/>
            <a:chOff x="2966776" y="1550931"/>
            <a:chExt cx="174718" cy="3350617"/>
          </a:xfrm>
        </p:grpSpPr>
        <p:sp>
          <p:nvSpPr>
            <p:cNvPr id="18" name="Oval 17"/>
            <p:cNvSpPr/>
            <p:nvPr/>
          </p:nvSpPr>
          <p:spPr>
            <a:xfrm>
              <a:off x="2972911" y="474914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989094" y="1550931"/>
              <a:ext cx="152400" cy="152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2966776" y="3887037"/>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35"/>
          <p:cNvGrpSpPr>
            <a:grpSpLocks/>
          </p:cNvGrpSpPr>
          <p:nvPr/>
        </p:nvGrpSpPr>
        <p:grpSpPr bwMode="auto">
          <a:xfrm>
            <a:off x="1219200" y="1788060"/>
            <a:ext cx="321527" cy="4261909"/>
            <a:chOff x="2209800" y="645060"/>
            <a:chExt cx="321527" cy="4261909"/>
          </a:xfrm>
        </p:grpSpPr>
        <p:sp>
          <p:nvSpPr>
            <p:cNvPr id="16" name="Oval 15"/>
            <p:cNvSpPr/>
            <p:nvPr/>
          </p:nvSpPr>
          <p:spPr>
            <a:xfrm>
              <a:off x="2209800" y="4754569"/>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306934" y="645060"/>
              <a:ext cx="152400" cy="152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378927" y="4748311"/>
              <a:ext cx="152400" cy="152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6"/>
          <p:cNvSpPr/>
          <p:nvPr/>
        </p:nvSpPr>
        <p:spPr>
          <a:xfrm>
            <a:off x="5586984" y="1524000"/>
            <a:ext cx="2871216" cy="1005840"/>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1371600" y="126080"/>
            <a:ext cx="6477000" cy="6605840"/>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381000" y="-228600"/>
            <a:ext cx="2516690" cy="2438399"/>
          </a:xfrm>
          <a:prstGeom prst="rect">
            <a:avLst/>
          </a:prstGeom>
          <a:noFill/>
          <a:ln w="9525">
            <a:noFill/>
            <a:miter lim="800000"/>
            <a:headEnd/>
            <a:tailEnd/>
          </a:ln>
        </p:spPr>
      </p:pic>
      <p:pic>
        <p:nvPicPr>
          <p:cNvPr id="6" name="Picture 5">
            <a:extLst>
              <a:ext uri="{FF2B5EF4-FFF2-40B4-BE49-F238E27FC236}">
                <a16:creationId xmlns:a16="http://schemas.microsoft.com/office/drawing/2014/main" id="{89E51CD6-BBC6-4F7D-B02A-C75FDEBE8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5236823"/>
            <a:ext cx="1524000" cy="1524000"/>
          </a:xfrm>
          <a:prstGeom prst="rect">
            <a:avLst/>
          </a:prstGeom>
        </p:spPr>
      </p:pic>
      <p:pic>
        <p:nvPicPr>
          <p:cNvPr id="7" name="Picture 13" descr="H:\Desktop\2nd Grade Presentation Art\Life Cycle\algae.gif">
            <a:extLst>
              <a:ext uri="{FF2B5EF4-FFF2-40B4-BE49-F238E27FC236}">
                <a16:creationId xmlns:a16="http://schemas.microsoft.com/office/drawing/2014/main" id="{44087705-0546-4B91-A426-11BC6D4F7EDB}"/>
              </a:ext>
            </a:extLst>
          </p:cNvPr>
          <p:cNvPicPr>
            <a:picLocks noChangeAspect="1" noChangeArrowheads="1"/>
          </p:cNvPicPr>
          <p:nvPr/>
        </p:nvPicPr>
        <p:blipFill>
          <a:blip r:embed="rId6" cstate="print"/>
          <a:srcRect/>
          <a:stretch>
            <a:fillRect/>
          </a:stretch>
        </p:blipFill>
        <p:spPr bwMode="auto">
          <a:xfrm>
            <a:off x="2171700" y="6258330"/>
            <a:ext cx="3086100" cy="12092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latin typeface="+mj-lt"/>
              </a:rPr>
              <a:t>What does a mosquito larva need?</a:t>
            </a:r>
          </a:p>
        </p:txBody>
      </p:sp>
      <p:sp>
        <p:nvSpPr>
          <p:cNvPr id="3" name="Content Placeholder 2"/>
          <p:cNvSpPr>
            <a:spLocks noGrp="1"/>
          </p:cNvSpPr>
          <p:nvPr>
            <p:ph idx="1"/>
          </p:nvPr>
        </p:nvSpPr>
        <p:spPr>
          <a:xfrm>
            <a:off x="1723752" y="3276600"/>
            <a:ext cx="1905000" cy="762000"/>
          </a:xfrm>
        </p:spPr>
        <p:txBody>
          <a:bodyPr/>
          <a:lstStyle/>
          <a:p>
            <a:pPr algn="ctr">
              <a:buNone/>
            </a:pPr>
            <a:r>
              <a:rPr lang="en-US" dirty="0">
                <a:latin typeface="+mj-lt"/>
              </a:rPr>
              <a:t>Water</a:t>
            </a:r>
          </a:p>
        </p:txBody>
      </p:sp>
      <p:sp>
        <p:nvSpPr>
          <p:cNvPr id="6" name="Content Placeholder 2"/>
          <p:cNvSpPr txBox="1">
            <a:spLocks/>
          </p:cNvSpPr>
          <p:nvPr/>
        </p:nvSpPr>
        <p:spPr>
          <a:xfrm>
            <a:off x="5546935" y="3276600"/>
            <a:ext cx="1905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a:latin typeface="+mj-lt"/>
              </a:rPr>
              <a:t>Oxygen</a:t>
            </a:r>
            <a:endParaRPr kumimoji="0" lang="en-US" sz="3200" b="0" i="0" u="none" strike="noStrike" kern="1200" cap="none" spc="0" normalizeH="0" baseline="0" noProof="0" dirty="0">
              <a:ln>
                <a:noFill/>
              </a:ln>
              <a:solidFill>
                <a:schemeClr val="tx1"/>
              </a:solidFill>
              <a:effectLst/>
              <a:uLnTx/>
              <a:uFillTx/>
              <a:latin typeface="+mj-lt"/>
            </a:endParaRPr>
          </a:p>
        </p:txBody>
      </p:sp>
      <p:sp>
        <p:nvSpPr>
          <p:cNvPr id="9" name="Content Placeholder 2"/>
          <p:cNvSpPr txBox="1">
            <a:spLocks/>
          </p:cNvSpPr>
          <p:nvPr/>
        </p:nvSpPr>
        <p:spPr>
          <a:xfrm>
            <a:off x="1723752" y="6019800"/>
            <a:ext cx="1905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a:latin typeface="+mj-lt"/>
              </a:rPr>
              <a:t>Food</a:t>
            </a:r>
            <a:endParaRPr kumimoji="0" lang="en-US" sz="3200" b="0" i="0" u="none" strike="noStrike" kern="1200" cap="none" spc="0" normalizeH="0" baseline="0" noProof="0" dirty="0">
              <a:ln>
                <a:noFill/>
              </a:ln>
              <a:solidFill>
                <a:schemeClr val="tx1"/>
              </a:solidFill>
              <a:effectLst/>
              <a:uLnTx/>
              <a:uFillTx/>
              <a:latin typeface="+mj-lt"/>
            </a:endParaRPr>
          </a:p>
        </p:txBody>
      </p:sp>
      <p:sp>
        <p:nvSpPr>
          <p:cNvPr id="12" name="Content Placeholder 2"/>
          <p:cNvSpPr txBox="1">
            <a:spLocks/>
          </p:cNvSpPr>
          <p:nvPr/>
        </p:nvSpPr>
        <p:spPr>
          <a:xfrm>
            <a:off x="5546935" y="6019800"/>
            <a:ext cx="1905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a:latin typeface="+mj-lt"/>
              </a:rPr>
              <a:t>Warmth</a:t>
            </a:r>
            <a:endParaRPr kumimoji="0" lang="en-US" sz="3200" b="0" i="0" u="none" strike="noStrike" kern="1200" cap="none" spc="0" normalizeH="0" baseline="0" noProof="0" dirty="0">
              <a:ln>
                <a:noFill/>
              </a:ln>
              <a:solidFill>
                <a:schemeClr val="tx1"/>
              </a:solidFill>
              <a:effectLst/>
              <a:uLnTx/>
              <a:uFillTx/>
              <a:latin typeface="+mj-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0412" y="1253490"/>
            <a:ext cx="2011680" cy="201168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767" y="4008120"/>
            <a:ext cx="2002971" cy="201168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2590" y="4008120"/>
            <a:ext cx="2033690" cy="201168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3595" y="1184910"/>
            <a:ext cx="2011680" cy="2011680"/>
          </a:xfrm>
          <a:prstGeom prst="rect">
            <a:avLst/>
          </a:prstGeom>
        </p:spPr>
      </p:pic>
      <p:pic>
        <p:nvPicPr>
          <p:cNvPr id="16" name="Picture 9" descr="H:\Desktop\2nd Grade Presentation Art\Life Cycle\larva.gif">
            <a:extLst>
              <a:ext uri="{FF2B5EF4-FFF2-40B4-BE49-F238E27FC236}">
                <a16:creationId xmlns:a16="http://schemas.microsoft.com/office/drawing/2014/main" id="{B6004E88-8EF3-42F6-B2FE-5BA09AABBAF9}"/>
              </a:ext>
            </a:extLst>
          </p:cNvPr>
          <p:cNvPicPr>
            <a:picLocks noChangeAspect="1" noChangeArrowheads="1"/>
          </p:cNvPicPr>
          <p:nvPr/>
        </p:nvPicPr>
        <p:blipFill>
          <a:blip r:embed="rId7" cstate="print"/>
          <a:srcRect/>
          <a:stretch>
            <a:fillRect/>
          </a:stretch>
        </p:blipFill>
        <p:spPr bwMode="auto">
          <a:xfrm>
            <a:off x="3618242" y="2590800"/>
            <a:ext cx="1803248"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7818"/>
            <a:ext cx="9144000" cy="7065818"/>
          </a:xfrm>
          <a:prstGeom prst="rect">
            <a:avLst/>
          </a:prstGeom>
        </p:spPr>
      </p:pic>
      <p:sp>
        <p:nvSpPr>
          <p:cNvPr id="2" name="Title 1"/>
          <p:cNvSpPr>
            <a:spLocks noGrp="1"/>
          </p:cNvSpPr>
          <p:nvPr>
            <p:ph type="title"/>
          </p:nvPr>
        </p:nvSpPr>
        <p:spPr>
          <a:xfrm>
            <a:off x="609600" y="457200"/>
            <a:ext cx="7924800" cy="1143000"/>
          </a:xfrm>
        </p:spPr>
        <p:txBody>
          <a:bodyPr>
            <a:normAutofit fontScale="90000"/>
          </a:bodyPr>
          <a:lstStyle/>
          <a:p>
            <a:pPr algn="l"/>
            <a:r>
              <a:rPr lang="en-US" sz="4000" b="1" dirty="0">
                <a:latin typeface="+mj-lt"/>
              </a:rPr>
              <a:t>If a larva gets everything it needs,</a:t>
            </a:r>
            <a:br>
              <a:rPr lang="en-US" sz="4000" b="1" dirty="0">
                <a:latin typeface="+mj-lt"/>
              </a:rPr>
            </a:br>
            <a:r>
              <a:rPr lang="en-US" sz="4000" b="1" dirty="0">
                <a:latin typeface="+mj-lt"/>
              </a:rPr>
              <a:t>it will change…</a:t>
            </a:r>
            <a:br>
              <a:rPr lang="en-US" sz="4000" b="1" dirty="0">
                <a:latin typeface="+mj-lt"/>
              </a:rPr>
            </a:br>
            <a:endParaRPr lang="en-US" sz="4000" b="1" dirty="0">
              <a:latin typeface="+mj-lt"/>
            </a:endParaRPr>
          </a:p>
        </p:txBody>
      </p:sp>
      <p:sp>
        <p:nvSpPr>
          <p:cNvPr id="6" name="TextBox 5"/>
          <p:cNvSpPr txBox="1"/>
          <p:nvPr/>
        </p:nvSpPr>
        <p:spPr>
          <a:xfrm>
            <a:off x="304800" y="2590800"/>
            <a:ext cx="1905000" cy="707886"/>
          </a:xfrm>
          <a:prstGeom prst="rect">
            <a:avLst/>
          </a:prstGeom>
          <a:noFill/>
        </p:spPr>
        <p:txBody>
          <a:bodyPr wrap="square" rtlCol="0">
            <a:spAutoFit/>
          </a:bodyPr>
          <a:lstStyle/>
          <a:p>
            <a:r>
              <a:rPr lang="en-US" sz="4000" b="1" dirty="0">
                <a:solidFill>
                  <a:srgbClr val="0070C0"/>
                </a:solidFill>
                <a:latin typeface="+mj-lt"/>
              </a:rPr>
              <a:t>Larva</a:t>
            </a:r>
          </a:p>
        </p:txBody>
      </p:sp>
      <p:sp>
        <p:nvSpPr>
          <p:cNvPr id="7" name="TextBox 6"/>
          <p:cNvSpPr txBox="1"/>
          <p:nvPr/>
        </p:nvSpPr>
        <p:spPr>
          <a:xfrm>
            <a:off x="2971800" y="2590800"/>
            <a:ext cx="1524000" cy="707886"/>
          </a:xfrm>
          <a:prstGeom prst="rect">
            <a:avLst/>
          </a:prstGeom>
          <a:noFill/>
        </p:spPr>
        <p:txBody>
          <a:bodyPr wrap="square" rtlCol="0">
            <a:spAutoFit/>
          </a:bodyPr>
          <a:lstStyle/>
          <a:p>
            <a:r>
              <a:rPr lang="en-US" sz="4000" b="1" dirty="0">
                <a:solidFill>
                  <a:srgbClr val="0070C0"/>
                </a:solidFill>
                <a:latin typeface="+mj-lt"/>
              </a:rPr>
              <a:t>Pupa</a:t>
            </a:r>
          </a:p>
        </p:txBody>
      </p:sp>
      <p:sp>
        <p:nvSpPr>
          <p:cNvPr id="8" name="TextBox 7"/>
          <p:cNvSpPr txBox="1"/>
          <p:nvPr/>
        </p:nvSpPr>
        <p:spPr>
          <a:xfrm>
            <a:off x="5410200" y="2590800"/>
            <a:ext cx="1524000" cy="707886"/>
          </a:xfrm>
          <a:prstGeom prst="rect">
            <a:avLst/>
          </a:prstGeom>
          <a:noFill/>
        </p:spPr>
        <p:txBody>
          <a:bodyPr wrap="square" rtlCol="0">
            <a:spAutoFit/>
          </a:bodyPr>
          <a:lstStyle/>
          <a:p>
            <a:r>
              <a:rPr lang="en-US" sz="4000" b="1" dirty="0">
                <a:solidFill>
                  <a:srgbClr val="FF0000"/>
                </a:solidFill>
                <a:latin typeface="+mj-lt"/>
              </a:rPr>
              <a:t>Adult</a:t>
            </a:r>
          </a:p>
        </p:txBody>
      </p:sp>
      <p:sp>
        <p:nvSpPr>
          <p:cNvPr id="9" name="TextBox 8">
            <a:extLst>
              <a:ext uri="{FF2B5EF4-FFF2-40B4-BE49-F238E27FC236}">
                <a16:creationId xmlns:a16="http://schemas.microsoft.com/office/drawing/2014/main" id="{8CC0A1AB-DAF5-49BB-B4B6-E0A7F53AEF69}"/>
              </a:ext>
            </a:extLst>
          </p:cNvPr>
          <p:cNvSpPr txBox="1"/>
          <p:nvPr/>
        </p:nvSpPr>
        <p:spPr>
          <a:xfrm>
            <a:off x="838200" y="1654314"/>
            <a:ext cx="5638800" cy="707886"/>
          </a:xfrm>
          <a:prstGeom prst="rect">
            <a:avLst/>
          </a:prstGeom>
          <a:noFill/>
        </p:spPr>
        <p:txBody>
          <a:bodyPr wrap="square" rtlCol="0">
            <a:spAutoFit/>
          </a:bodyPr>
          <a:lstStyle/>
          <a:p>
            <a:pPr algn="ctr"/>
            <a:r>
              <a:rPr lang="en-US" sz="4000" b="1" dirty="0">
                <a:solidFill>
                  <a:srgbClr val="0070C0"/>
                </a:solidFill>
                <a:latin typeface="+mj-lt"/>
              </a:rPr>
              <a:t>Metamorphosis</a:t>
            </a:r>
          </a:p>
        </p:txBody>
      </p:sp>
    </p:spTree>
    <p:extLst>
      <p:ext uri="{BB962C8B-B14F-4D97-AF65-F5344CB8AC3E}">
        <p14:creationId xmlns:p14="http://schemas.microsoft.com/office/powerpoint/2010/main" val="15322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477000" y="2133600"/>
            <a:ext cx="2468880" cy="2011680"/>
            <a:chOff x="4241800" y="2171700"/>
            <a:chExt cx="2468880" cy="2011680"/>
          </a:xfrm>
        </p:grpSpPr>
        <p:sp>
          <p:nvSpPr>
            <p:cNvPr id="17" name="Rectangle 16"/>
            <p:cNvSpPr/>
            <p:nvPr/>
          </p:nvSpPr>
          <p:spPr>
            <a:xfrm>
              <a:off x="4241800" y="3009900"/>
              <a:ext cx="609600"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23" name="Group 21"/>
            <p:cNvGrpSpPr/>
            <p:nvPr/>
          </p:nvGrpSpPr>
          <p:grpSpPr>
            <a:xfrm>
              <a:off x="4699000" y="2171700"/>
              <a:ext cx="2011680" cy="2011680"/>
              <a:chOff x="4699000" y="2400300"/>
              <a:chExt cx="2011680" cy="2011680"/>
            </a:xfrm>
          </p:grpSpPr>
          <p:sp>
            <p:nvSpPr>
              <p:cNvPr id="15" name="Rectangle 14"/>
              <p:cNvSpPr/>
              <p:nvPr/>
            </p:nvSpPr>
            <p:spPr>
              <a:xfrm>
                <a:off x="4699000" y="2400300"/>
                <a:ext cx="2011680" cy="2011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Box 6"/>
              <p:cNvSpPr txBox="1"/>
              <p:nvPr/>
            </p:nvSpPr>
            <p:spPr>
              <a:xfrm>
                <a:off x="5003800" y="2590800"/>
                <a:ext cx="1676400" cy="1569660"/>
              </a:xfrm>
              <a:prstGeom prst="rect">
                <a:avLst/>
              </a:prstGeom>
              <a:noFill/>
            </p:spPr>
            <p:txBody>
              <a:bodyPr wrap="square" rtlCol="0">
                <a:spAutoFit/>
              </a:bodyPr>
              <a:lstStyle/>
              <a:p>
                <a:r>
                  <a:rPr lang="en-US" sz="3200" dirty="0">
                    <a:latin typeface="Calibri" panose="020F0502020204030204" pitchFamily="34" charset="0"/>
                  </a:rPr>
                  <a:t>Protein for eggs...</a:t>
                </a:r>
              </a:p>
            </p:txBody>
          </p:sp>
        </p:grpSp>
      </p:grpSp>
      <p:grpSp>
        <p:nvGrpSpPr>
          <p:cNvPr id="29" name="Group 28"/>
          <p:cNvGrpSpPr/>
          <p:nvPr/>
        </p:nvGrpSpPr>
        <p:grpSpPr>
          <a:xfrm>
            <a:off x="228600" y="2133600"/>
            <a:ext cx="2438400" cy="2011680"/>
            <a:chOff x="228600" y="2171700"/>
            <a:chExt cx="2438400" cy="2011680"/>
          </a:xfrm>
        </p:grpSpPr>
        <p:sp>
          <p:nvSpPr>
            <p:cNvPr id="16" name="Rectangle 15"/>
            <p:cNvSpPr/>
            <p:nvPr/>
          </p:nvSpPr>
          <p:spPr>
            <a:xfrm>
              <a:off x="2057400" y="2987040"/>
              <a:ext cx="609600" cy="38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25" name="Group 19"/>
            <p:cNvGrpSpPr/>
            <p:nvPr/>
          </p:nvGrpSpPr>
          <p:grpSpPr>
            <a:xfrm>
              <a:off x="228600" y="2171700"/>
              <a:ext cx="2011680" cy="2011680"/>
              <a:chOff x="228600" y="2400300"/>
              <a:chExt cx="2011680" cy="2011680"/>
            </a:xfrm>
          </p:grpSpPr>
          <p:sp>
            <p:nvSpPr>
              <p:cNvPr id="14" name="Rectangle 13"/>
              <p:cNvSpPr/>
              <p:nvPr/>
            </p:nvSpPr>
            <p:spPr>
              <a:xfrm>
                <a:off x="228600" y="2400300"/>
                <a:ext cx="2011680" cy="20116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TextBox 4"/>
              <p:cNvSpPr txBox="1"/>
              <p:nvPr/>
            </p:nvSpPr>
            <p:spPr>
              <a:xfrm>
                <a:off x="304800" y="2781300"/>
                <a:ext cx="1828800" cy="1077218"/>
              </a:xfrm>
              <a:prstGeom prst="rect">
                <a:avLst/>
              </a:prstGeom>
              <a:noFill/>
            </p:spPr>
            <p:txBody>
              <a:bodyPr wrap="square" rtlCol="0">
                <a:spAutoFit/>
              </a:bodyPr>
              <a:lstStyle/>
              <a:p>
                <a:pPr algn="ctr"/>
                <a:r>
                  <a:rPr lang="en-US" sz="3200" dirty="0">
                    <a:latin typeface="Calibri" panose="020F0502020204030204" pitchFamily="34" charset="0"/>
                  </a:rPr>
                  <a:t>Energy to fly...</a:t>
                </a:r>
              </a:p>
            </p:txBody>
          </p:sp>
        </p:grpSp>
      </p:grpSp>
      <p:grpSp>
        <p:nvGrpSpPr>
          <p:cNvPr id="3" name="Group 31"/>
          <p:cNvGrpSpPr/>
          <p:nvPr/>
        </p:nvGrpSpPr>
        <p:grpSpPr>
          <a:xfrm>
            <a:off x="4724400" y="3962400"/>
            <a:ext cx="2011680" cy="2542032"/>
            <a:chOff x="6934200" y="3962400"/>
            <a:chExt cx="2011680" cy="2542032"/>
          </a:xfrm>
        </p:grpSpPr>
        <p:sp>
          <p:nvSpPr>
            <p:cNvPr id="27" name="Rectangle 26"/>
            <p:cNvSpPr/>
            <p:nvPr/>
          </p:nvSpPr>
          <p:spPr>
            <a:xfrm>
              <a:off x="8458200" y="3962400"/>
              <a:ext cx="30480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13" name="Group 23"/>
            <p:cNvGrpSpPr/>
            <p:nvPr/>
          </p:nvGrpSpPr>
          <p:grpSpPr>
            <a:xfrm>
              <a:off x="6934200" y="4419600"/>
              <a:ext cx="2011680" cy="2084832"/>
              <a:chOff x="6934200" y="4579620"/>
              <a:chExt cx="2011680" cy="2084832"/>
            </a:xfrm>
          </p:grpSpPr>
          <p:pic>
            <p:nvPicPr>
              <p:cNvPr id="10" name="Picture 2" descr="H:\Education Department\06 Graphic Projects\Mosquito Related Illustrations\2nd grade observation journal\Female Mosquito.gif"/>
              <p:cNvPicPr>
                <a:picLocks noChangeAspect="1" noChangeArrowheads="1"/>
              </p:cNvPicPr>
              <p:nvPr/>
            </p:nvPicPr>
            <p:blipFill>
              <a:blip r:embed="rId3" cstate="print"/>
              <a:srcRect/>
              <a:stretch>
                <a:fillRect/>
              </a:stretch>
            </p:blipFill>
            <p:spPr bwMode="auto">
              <a:xfrm>
                <a:off x="7086600" y="4648200"/>
                <a:ext cx="1687192" cy="1922999"/>
              </a:xfrm>
              <a:prstGeom prst="rect">
                <a:avLst/>
              </a:prstGeom>
              <a:noFill/>
            </p:spPr>
          </p:pic>
          <p:sp>
            <p:nvSpPr>
              <p:cNvPr id="19" name="Rectangle 18"/>
              <p:cNvSpPr/>
              <p:nvPr/>
            </p:nvSpPr>
            <p:spPr>
              <a:xfrm>
                <a:off x="6934200" y="4579620"/>
                <a:ext cx="2011680" cy="20848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pic>
          <p:nvPicPr>
            <p:cNvPr id="30" name="Picture 2" descr="H:\Education Department\06 Graphic Projects\Mosquito Related Illustrations\2nd grade observation journal\Female Mosquito.gif"/>
            <p:cNvPicPr>
              <a:picLocks noChangeAspect="1" noChangeArrowheads="1"/>
            </p:cNvPicPr>
            <p:nvPr/>
          </p:nvPicPr>
          <p:blipFill>
            <a:blip r:embed="rId3" cstate="print"/>
            <a:srcRect/>
            <a:stretch>
              <a:fillRect/>
            </a:stretch>
          </p:blipFill>
          <p:spPr bwMode="auto">
            <a:xfrm>
              <a:off x="7086600" y="4495800"/>
              <a:ext cx="1687192" cy="1922999"/>
            </a:xfrm>
            <a:prstGeom prst="rect">
              <a:avLst/>
            </a:prstGeom>
            <a:noFill/>
          </p:spPr>
        </p:pic>
      </p:grpSp>
      <p:grpSp>
        <p:nvGrpSpPr>
          <p:cNvPr id="20" name="Group 28"/>
          <p:cNvGrpSpPr/>
          <p:nvPr/>
        </p:nvGrpSpPr>
        <p:grpSpPr>
          <a:xfrm>
            <a:off x="914400" y="4038600"/>
            <a:ext cx="3505200" cy="2465832"/>
            <a:chOff x="1600200" y="4041648"/>
            <a:chExt cx="3505200" cy="2465832"/>
          </a:xfrm>
        </p:grpSpPr>
        <p:sp>
          <p:nvSpPr>
            <p:cNvPr id="26" name="Rectangle 25"/>
            <p:cNvSpPr/>
            <p:nvPr/>
          </p:nvSpPr>
          <p:spPr>
            <a:xfrm>
              <a:off x="4648200" y="4041648"/>
              <a:ext cx="3048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grpSp>
          <p:nvGrpSpPr>
            <p:cNvPr id="21" name="Group 24"/>
            <p:cNvGrpSpPr/>
            <p:nvPr/>
          </p:nvGrpSpPr>
          <p:grpSpPr>
            <a:xfrm>
              <a:off x="1600200" y="4419600"/>
              <a:ext cx="3505200" cy="2087880"/>
              <a:chOff x="1600200" y="4572000"/>
              <a:chExt cx="3505200" cy="2087880"/>
            </a:xfrm>
          </p:grpSpPr>
          <p:sp>
            <p:nvSpPr>
              <p:cNvPr id="18" name="Rectangle 17"/>
              <p:cNvSpPr/>
              <p:nvPr/>
            </p:nvSpPr>
            <p:spPr>
              <a:xfrm>
                <a:off x="1676400" y="4572000"/>
                <a:ext cx="3429000" cy="2087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1" name="Picture 3" descr="H:\Education Department\06 Graphic Projects\Mosquito Related Illustrations\2nd grade observation journal\Male Mosquito.gif"/>
              <p:cNvPicPr>
                <a:picLocks noChangeAspect="1" noChangeArrowheads="1"/>
              </p:cNvPicPr>
              <p:nvPr/>
            </p:nvPicPr>
            <p:blipFill>
              <a:blip r:embed="rId4" cstate="print"/>
              <a:srcRect/>
              <a:stretch>
                <a:fillRect/>
              </a:stretch>
            </p:blipFill>
            <p:spPr bwMode="auto">
              <a:xfrm>
                <a:off x="1600200" y="4648200"/>
                <a:ext cx="2003541" cy="2003541"/>
              </a:xfrm>
              <a:prstGeom prst="rect">
                <a:avLst/>
              </a:prstGeom>
              <a:noFill/>
            </p:spPr>
          </p:pic>
          <p:pic>
            <p:nvPicPr>
              <p:cNvPr id="12" name="Picture 2" descr="H:\Education Department\06 Graphic Projects\Mosquito Related Illustrations\2nd grade observation journal\Female Mosquito.gif"/>
              <p:cNvPicPr>
                <a:picLocks noChangeAspect="1" noChangeArrowheads="1"/>
              </p:cNvPicPr>
              <p:nvPr/>
            </p:nvPicPr>
            <p:blipFill>
              <a:blip r:embed="rId3" cstate="print"/>
              <a:srcRect/>
              <a:stretch>
                <a:fillRect/>
              </a:stretch>
            </p:blipFill>
            <p:spPr bwMode="auto">
              <a:xfrm>
                <a:off x="3352800" y="4688471"/>
                <a:ext cx="1687192" cy="1922999"/>
              </a:xfrm>
              <a:prstGeom prst="rect">
                <a:avLst/>
              </a:prstGeom>
              <a:noFill/>
            </p:spPr>
          </p:pic>
        </p:grpSp>
      </p:grpSp>
      <p:sp>
        <p:nvSpPr>
          <p:cNvPr id="9" name="TextBox 8"/>
          <p:cNvSpPr txBox="1"/>
          <p:nvPr/>
        </p:nvSpPr>
        <p:spPr>
          <a:xfrm>
            <a:off x="4724400" y="1600200"/>
            <a:ext cx="1981200" cy="523220"/>
          </a:xfrm>
          <a:prstGeom prst="rect">
            <a:avLst/>
          </a:prstGeom>
          <a:noFill/>
        </p:spPr>
        <p:txBody>
          <a:bodyPr wrap="square" rtlCol="0">
            <a:spAutoFit/>
          </a:bodyPr>
          <a:lstStyle/>
          <a:p>
            <a:pPr algn="ctr"/>
            <a:r>
              <a:rPr lang="en-US" sz="2800" dirty="0">
                <a:latin typeface="Calibri" panose="020F0502020204030204" pitchFamily="34" charset="0"/>
              </a:rPr>
              <a:t>Blood</a:t>
            </a:r>
          </a:p>
        </p:txBody>
      </p:sp>
      <p:sp>
        <p:nvSpPr>
          <p:cNvPr id="2" name="Title 1"/>
          <p:cNvSpPr>
            <a:spLocks noGrp="1"/>
          </p:cNvSpPr>
          <p:nvPr>
            <p:ph type="title"/>
          </p:nvPr>
        </p:nvSpPr>
        <p:spPr>
          <a:xfrm>
            <a:off x="228600" y="381000"/>
            <a:ext cx="8717280" cy="1143000"/>
          </a:xfrm>
        </p:spPr>
        <p:txBody>
          <a:bodyPr>
            <a:normAutofit/>
          </a:bodyPr>
          <a:lstStyle/>
          <a:p>
            <a:r>
              <a:rPr lang="en-US" b="1" dirty="0">
                <a:latin typeface="Calibri" panose="020F0502020204030204" pitchFamily="34" charset="0"/>
              </a:rPr>
              <a:t>What do adult mosquitoes need?</a:t>
            </a:r>
          </a:p>
        </p:txBody>
      </p:sp>
      <p:sp>
        <p:nvSpPr>
          <p:cNvPr id="8" name="TextBox 7"/>
          <p:cNvSpPr txBox="1"/>
          <p:nvPr/>
        </p:nvSpPr>
        <p:spPr>
          <a:xfrm>
            <a:off x="2489200" y="1600200"/>
            <a:ext cx="1905000" cy="523220"/>
          </a:xfrm>
          <a:prstGeom prst="rect">
            <a:avLst/>
          </a:prstGeom>
          <a:noFill/>
        </p:spPr>
        <p:txBody>
          <a:bodyPr wrap="square" rtlCol="0">
            <a:spAutoFit/>
          </a:bodyPr>
          <a:lstStyle/>
          <a:p>
            <a:pPr algn="ctr"/>
            <a:r>
              <a:rPr lang="en-US" sz="2800" dirty="0">
                <a:latin typeface="Calibri" panose="020F0502020204030204" pitchFamily="34" charset="0"/>
              </a:rPr>
              <a:t>Nectar</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094" y="2163691"/>
            <a:ext cx="2016092" cy="201168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065" y="2133600"/>
            <a:ext cx="2011680" cy="2011680"/>
          </a:xfrm>
          <a:prstGeom prst="rect">
            <a:avLst/>
          </a:prstGeom>
        </p:spPr>
      </p:pic>
      <p:sp>
        <p:nvSpPr>
          <p:cNvPr id="32" name="TextBox 31">
            <a:extLst>
              <a:ext uri="{FF2B5EF4-FFF2-40B4-BE49-F238E27FC236}">
                <a16:creationId xmlns:a16="http://schemas.microsoft.com/office/drawing/2014/main" id="{3FEAC66A-38D5-4A6F-8E6E-2EF875C5D1B7}"/>
              </a:ext>
            </a:extLst>
          </p:cNvPr>
          <p:cNvSpPr txBox="1"/>
          <p:nvPr/>
        </p:nvSpPr>
        <p:spPr>
          <a:xfrm>
            <a:off x="2819400" y="6143568"/>
            <a:ext cx="1447800" cy="381000"/>
          </a:xfrm>
          <a:prstGeom prst="rect">
            <a:avLst/>
          </a:prstGeom>
          <a:noFill/>
        </p:spPr>
        <p:txBody>
          <a:bodyPr wrap="square" rtlCol="0">
            <a:spAutoFit/>
          </a:bodyPr>
          <a:lstStyle/>
          <a:p>
            <a:pPr algn="ctr"/>
            <a:r>
              <a:rPr lang="en-US" dirty="0">
                <a:latin typeface="Calibri" panose="020F0502020204030204" pitchFamily="34" charset="0"/>
              </a:rPr>
              <a:t>Female</a:t>
            </a:r>
          </a:p>
        </p:txBody>
      </p:sp>
      <p:sp>
        <p:nvSpPr>
          <p:cNvPr id="33" name="TextBox 32">
            <a:extLst>
              <a:ext uri="{FF2B5EF4-FFF2-40B4-BE49-F238E27FC236}">
                <a16:creationId xmlns:a16="http://schemas.microsoft.com/office/drawing/2014/main" id="{7CA1FA49-2C1B-4C94-89D5-7BD89AB651D8}"/>
              </a:ext>
            </a:extLst>
          </p:cNvPr>
          <p:cNvSpPr txBox="1"/>
          <p:nvPr/>
        </p:nvSpPr>
        <p:spPr>
          <a:xfrm>
            <a:off x="1295400" y="6107187"/>
            <a:ext cx="1262267" cy="381000"/>
          </a:xfrm>
          <a:prstGeom prst="rect">
            <a:avLst/>
          </a:prstGeom>
          <a:noFill/>
        </p:spPr>
        <p:txBody>
          <a:bodyPr wrap="square" rtlCol="0">
            <a:spAutoFit/>
          </a:bodyPr>
          <a:lstStyle/>
          <a:p>
            <a:pPr algn="ctr"/>
            <a:r>
              <a:rPr lang="en-US" dirty="0">
                <a:latin typeface="Calibri" panose="020F0502020204030204" pitchFamily="34" charset="0"/>
              </a:rPr>
              <a:t>Male</a:t>
            </a:r>
          </a:p>
        </p:txBody>
      </p:sp>
    </p:spTree>
    <p:extLst>
      <p:ext uri="{BB962C8B-B14F-4D97-AF65-F5344CB8AC3E}">
        <p14:creationId xmlns:p14="http://schemas.microsoft.com/office/powerpoint/2010/main" val="39725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5" name="Rounded Rectangle 4"/>
          <p:cNvSpPr/>
          <p:nvPr/>
        </p:nvSpPr>
        <p:spPr>
          <a:xfrm>
            <a:off x="914400" y="6400800"/>
            <a:ext cx="7543800" cy="457200"/>
          </a:xfrm>
          <a:prstGeom prst="round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6705600"/>
            <a:ext cx="7848600" cy="152400"/>
          </a:xfrm>
          <a:prstGeom prst="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3323" y="6193536"/>
            <a:ext cx="467259" cy="51206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580" y="6193536"/>
            <a:ext cx="467259" cy="512064"/>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4496" y="6193536"/>
            <a:ext cx="462784" cy="512064"/>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2224" y="6197489"/>
            <a:ext cx="461698" cy="512064"/>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8683" y="6193536"/>
            <a:ext cx="461070" cy="512064"/>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8034" y="6206267"/>
            <a:ext cx="455403" cy="512064"/>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664" y="6193536"/>
            <a:ext cx="467629" cy="512064"/>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5531" y="6193536"/>
            <a:ext cx="461491" cy="51206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6404" y="6217115"/>
            <a:ext cx="461070" cy="512064"/>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0285" y="6209059"/>
            <a:ext cx="473816" cy="512064"/>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84754" y="6193536"/>
            <a:ext cx="466883" cy="512064"/>
          </a:xfrm>
          <a:prstGeom prst="rect">
            <a:avLst/>
          </a:prstGeom>
        </p:spPr>
      </p:pic>
      <p:sp>
        <p:nvSpPr>
          <p:cNvPr id="32" name="TextBox 31"/>
          <p:cNvSpPr txBox="1"/>
          <p:nvPr/>
        </p:nvSpPr>
        <p:spPr>
          <a:xfrm>
            <a:off x="1143000" y="180975"/>
            <a:ext cx="6857999" cy="461665"/>
          </a:xfrm>
          <a:prstGeom prst="rect">
            <a:avLst/>
          </a:prstGeom>
          <a:noFill/>
        </p:spPr>
        <p:txBody>
          <a:bodyPr wrap="square" rtlCol="0">
            <a:spAutoFit/>
          </a:bodyPr>
          <a:lstStyle/>
          <a:p>
            <a:pPr algn="ctr"/>
            <a:r>
              <a:rPr lang="en-US" sz="2400" dirty="0"/>
              <a:t>How insects change at different life stages:</a:t>
            </a:r>
          </a:p>
        </p:txBody>
      </p:sp>
    </p:spTree>
    <p:extLst>
      <p:ext uri="{BB962C8B-B14F-4D97-AF65-F5344CB8AC3E}">
        <p14:creationId xmlns:p14="http://schemas.microsoft.com/office/powerpoint/2010/main" val="106621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style.rotation</p:attrName>
                                        </p:attrNameLst>
                                      </p:cBhvr>
                                      <p:tavLst>
                                        <p:tav tm="0">
                                          <p:val>
                                            <p:fltVal val="360"/>
                                          </p:val>
                                        </p:tav>
                                        <p:tav tm="100000">
                                          <p:val>
                                            <p:fltVal val="0"/>
                                          </p:val>
                                        </p:tav>
                                      </p:tavLst>
                                    </p:anim>
                                    <p:animEffect transition="in" filter="fade">
                                      <p:cBhvr>
                                        <p:cTn id="34" dur="500"/>
                                        <p:tgtEl>
                                          <p:spTgt spid="13"/>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style.rotation</p:attrName>
                                        </p:attrNameLst>
                                      </p:cBhvr>
                                      <p:tavLst>
                                        <p:tav tm="0">
                                          <p:val>
                                            <p:fltVal val="360"/>
                                          </p:val>
                                        </p:tav>
                                        <p:tav tm="100000">
                                          <p:val>
                                            <p:fltVal val="0"/>
                                          </p:val>
                                        </p:tav>
                                      </p:tavLst>
                                    </p:anim>
                                    <p:animEffect transition="in" filter="fade">
                                      <p:cBhvr>
                                        <p:cTn id="40" dur="500"/>
                                        <p:tgtEl>
                                          <p:spTgt spid="14"/>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360"/>
                                          </p:val>
                                        </p:tav>
                                        <p:tav tm="100000">
                                          <p:val>
                                            <p:fltVal val="0"/>
                                          </p:val>
                                        </p:tav>
                                      </p:tavLst>
                                    </p:anim>
                                    <p:animEffect transition="in" filter="fade">
                                      <p:cBhvr>
                                        <p:cTn id="46" dur="500"/>
                                        <p:tgtEl>
                                          <p:spTgt spid="15"/>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style.rotation</p:attrName>
                                        </p:attrNameLst>
                                      </p:cBhvr>
                                      <p:tavLst>
                                        <p:tav tm="0">
                                          <p:val>
                                            <p:fltVal val="360"/>
                                          </p:val>
                                        </p:tav>
                                        <p:tav tm="100000">
                                          <p:val>
                                            <p:fltVal val="0"/>
                                          </p:val>
                                        </p:tav>
                                      </p:tavLst>
                                    </p:anim>
                                    <p:animEffect transition="in" filter="fade">
                                      <p:cBhvr>
                                        <p:cTn id="58" dur="500"/>
                                        <p:tgtEl>
                                          <p:spTgt spid="17"/>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 calcmode="lin" valueType="num">
                                      <p:cBhvr>
                                        <p:cTn id="63" dur="500" fill="hold"/>
                                        <p:tgtEl>
                                          <p:spTgt spid="19"/>
                                        </p:tgtEl>
                                        <p:attrNameLst>
                                          <p:attrName>style.rotation</p:attrName>
                                        </p:attrNameLst>
                                      </p:cBhvr>
                                      <p:tavLst>
                                        <p:tav tm="0">
                                          <p:val>
                                            <p:fltVal val="360"/>
                                          </p:val>
                                        </p:tav>
                                        <p:tav tm="100000">
                                          <p:val>
                                            <p:fltVal val="0"/>
                                          </p:val>
                                        </p:tav>
                                      </p:tavLst>
                                    </p:anim>
                                    <p:animEffect transition="in" filter="fade">
                                      <p:cBhvr>
                                        <p:cTn id="64" dur="500"/>
                                        <p:tgtEl>
                                          <p:spTgt spid="19"/>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 calcmode="lin" valueType="num">
                                      <p:cBhvr>
                                        <p:cTn id="69" dur="500" fill="hold"/>
                                        <p:tgtEl>
                                          <p:spTgt spid="20"/>
                                        </p:tgtEl>
                                        <p:attrNameLst>
                                          <p:attrName>style.rotation</p:attrName>
                                        </p:attrNameLst>
                                      </p:cBhvr>
                                      <p:tavLst>
                                        <p:tav tm="0">
                                          <p:val>
                                            <p:fltVal val="360"/>
                                          </p:val>
                                        </p:tav>
                                        <p:tav tm="100000">
                                          <p:val>
                                            <p:fltVal val="0"/>
                                          </p:val>
                                        </p:tav>
                                      </p:tavLst>
                                    </p:anim>
                                    <p:animEffect transition="in" filter="fade">
                                      <p:cBhvr>
                                        <p:cTn id="70" dur="500"/>
                                        <p:tgtEl>
                                          <p:spTgt spid="20"/>
                                        </p:tgtEl>
                                      </p:cBhvr>
                                    </p:animEffect>
                                  </p:childTnLst>
                                </p:cTn>
                              </p:par>
                              <p:par>
                                <p:cTn id="71" presetID="49" presetClass="exit" presetSubtype="0" accel="100000" fill="hold" nodeType="withEffect">
                                  <p:stCondLst>
                                    <p:cond delay="0"/>
                                  </p:stCondLst>
                                  <p:childTnLst>
                                    <p:anim calcmode="lin" valueType="num">
                                      <p:cBhvr>
                                        <p:cTn id="72" dur="500"/>
                                        <p:tgtEl>
                                          <p:spTgt spid="24"/>
                                        </p:tgtEl>
                                        <p:attrNameLst>
                                          <p:attrName>ppt_w</p:attrName>
                                        </p:attrNameLst>
                                      </p:cBhvr>
                                      <p:tavLst>
                                        <p:tav tm="0">
                                          <p:val>
                                            <p:strVal val="ppt_w"/>
                                          </p:val>
                                        </p:tav>
                                        <p:tav tm="100000">
                                          <p:val>
                                            <p:fltVal val="0"/>
                                          </p:val>
                                        </p:tav>
                                      </p:tavLst>
                                    </p:anim>
                                    <p:anim calcmode="lin" valueType="num">
                                      <p:cBhvr>
                                        <p:cTn id="73" dur="500"/>
                                        <p:tgtEl>
                                          <p:spTgt spid="24"/>
                                        </p:tgtEl>
                                        <p:attrNameLst>
                                          <p:attrName>ppt_h</p:attrName>
                                        </p:attrNameLst>
                                      </p:cBhvr>
                                      <p:tavLst>
                                        <p:tav tm="0">
                                          <p:val>
                                            <p:strVal val="ppt_h"/>
                                          </p:val>
                                        </p:tav>
                                        <p:tav tm="100000">
                                          <p:val>
                                            <p:fltVal val="0"/>
                                          </p:val>
                                        </p:tav>
                                      </p:tavLst>
                                    </p:anim>
                                    <p:anim calcmode="lin" valueType="num">
                                      <p:cBhvr>
                                        <p:cTn id="74" dur="500"/>
                                        <p:tgtEl>
                                          <p:spTgt spid="24"/>
                                        </p:tgtEl>
                                        <p:attrNameLst>
                                          <p:attrName>style.rotation</p:attrName>
                                        </p:attrNameLst>
                                      </p:cBhvr>
                                      <p:tavLst>
                                        <p:tav tm="0">
                                          <p:val>
                                            <p:fltVal val="0"/>
                                          </p:val>
                                        </p:tav>
                                        <p:tav tm="100000">
                                          <p:val>
                                            <p:fltVal val="360"/>
                                          </p:val>
                                        </p:tav>
                                      </p:tavLst>
                                    </p:anim>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par>
                                <p:cTn id="77" presetID="49" presetClass="exit" presetSubtype="0" accel="100000" fill="hold" nodeType="withEffect">
                                  <p:stCondLst>
                                    <p:cond delay="0"/>
                                  </p:stCondLst>
                                  <p:childTnLst>
                                    <p:anim calcmode="lin" valueType="num">
                                      <p:cBhvr>
                                        <p:cTn id="78" dur="500"/>
                                        <p:tgtEl>
                                          <p:spTgt spid="30"/>
                                        </p:tgtEl>
                                        <p:attrNameLst>
                                          <p:attrName>ppt_w</p:attrName>
                                        </p:attrNameLst>
                                      </p:cBhvr>
                                      <p:tavLst>
                                        <p:tav tm="0">
                                          <p:val>
                                            <p:strVal val="ppt_w"/>
                                          </p:val>
                                        </p:tav>
                                        <p:tav tm="100000">
                                          <p:val>
                                            <p:fltVal val="0"/>
                                          </p:val>
                                        </p:tav>
                                      </p:tavLst>
                                    </p:anim>
                                    <p:anim calcmode="lin" valueType="num">
                                      <p:cBhvr>
                                        <p:cTn id="79" dur="500"/>
                                        <p:tgtEl>
                                          <p:spTgt spid="30"/>
                                        </p:tgtEl>
                                        <p:attrNameLst>
                                          <p:attrName>ppt_h</p:attrName>
                                        </p:attrNameLst>
                                      </p:cBhvr>
                                      <p:tavLst>
                                        <p:tav tm="0">
                                          <p:val>
                                            <p:strVal val="ppt_h"/>
                                          </p:val>
                                        </p:tav>
                                        <p:tav tm="100000">
                                          <p:val>
                                            <p:fltVal val="0"/>
                                          </p:val>
                                        </p:tav>
                                      </p:tavLst>
                                    </p:anim>
                                    <p:anim calcmode="lin" valueType="num">
                                      <p:cBhvr>
                                        <p:cTn id="80" dur="500"/>
                                        <p:tgtEl>
                                          <p:spTgt spid="30"/>
                                        </p:tgtEl>
                                        <p:attrNameLst>
                                          <p:attrName>style.rotation</p:attrName>
                                        </p:attrNameLst>
                                      </p:cBhvr>
                                      <p:tavLst>
                                        <p:tav tm="0">
                                          <p:val>
                                            <p:fltVal val="0"/>
                                          </p:val>
                                        </p:tav>
                                        <p:tav tm="100000">
                                          <p:val>
                                            <p:fltVal val="360"/>
                                          </p:val>
                                        </p:tav>
                                      </p:tavLst>
                                    </p:anim>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49" presetClass="exit" presetSubtype="0" accel="100000" fill="hold" nodeType="withEffect">
                                  <p:stCondLst>
                                    <p:cond delay="0"/>
                                  </p:stCondLst>
                                  <p:childTnLst>
                                    <p:anim calcmode="lin" valueType="num">
                                      <p:cBhvr>
                                        <p:cTn id="84" dur="500"/>
                                        <p:tgtEl>
                                          <p:spTgt spid="27"/>
                                        </p:tgtEl>
                                        <p:attrNameLst>
                                          <p:attrName>ppt_w</p:attrName>
                                        </p:attrNameLst>
                                      </p:cBhvr>
                                      <p:tavLst>
                                        <p:tav tm="0">
                                          <p:val>
                                            <p:strVal val="ppt_w"/>
                                          </p:val>
                                        </p:tav>
                                        <p:tav tm="100000">
                                          <p:val>
                                            <p:fltVal val="0"/>
                                          </p:val>
                                        </p:tav>
                                      </p:tavLst>
                                    </p:anim>
                                    <p:anim calcmode="lin" valueType="num">
                                      <p:cBhvr>
                                        <p:cTn id="85" dur="500"/>
                                        <p:tgtEl>
                                          <p:spTgt spid="27"/>
                                        </p:tgtEl>
                                        <p:attrNameLst>
                                          <p:attrName>ppt_h</p:attrName>
                                        </p:attrNameLst>
                                      </p:cBhvr>
                                      <p:tavLst>
                                        <p:tav tm="0">
                                          <p:val>
                                            <p:strVal val="ppt_h"/>
                                          </p:val>
                                        </p:tav>
                                        <p:tav tm="100000">
                                          <p:val>
                                            <p:fltVal val="0"/>
                                          </p:val>
                                        </p:tav>
                                      </p:tavLst>
                                    </p:anim>
                                    <p:anim calcmode="lin" valueType="num">
                                      <p:cBhvr>
                                        <p:cTn id="86" dur="500"/>
                                        <p:tgtEl>
                                          <p:spTgt spid="27"/>
                                        </p:tgtEl>
                                        <p:attrNameLst>
                                          <p:attrName>style.rotation</p:attrName>
                                        </p:attrNameLst>
                                      </p:cBhvr>
                                      <p:tavLst>
                                        <p:tav tm="0">
                                          <p:val>
                                            <p:fltVal val="0"/>
                                          </p:val>
                                        </p:tav>
                                        <p:tav tm="100000">
                                          <p:val>
                                            <p:fltVal val="360"/>
                                          </p:val>
                                        </p:tav>
                                      </p:tavLst>
                                    </p:anim>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par>
                                <p:cTn id="89" presetID="49" presetClass="exit" presetSubtype="0" accel="100000" fill="hold" nodeType="withEffect">
                                  <p:stCondLst>
                                    <p:cond delay="0"/>
                                  </p:stCondLst>
                                  <p:childTnLst>
                                    <p:anim calcmode="lin" valueType="num">
                                      <p:cBhvr>
                                        <p:cTn id="90" dur="500"/>
                                        <p:tgtEl>
                                          <p:spTgt spid="22"/>
                                        </p:tgtEl>
                                        <p:attrNameLst>
                                          <p:attrName>ppt_w</p:attrName>
                                        </p:attrNameLst>
                                      </p:cBhvr>
                                      <p:tavLst>
                                        <p:tav tm="0">
                                          <p:val>
                                            <p:strVal val="ppt_w"/>
                                          </p:val>
                                        </p:tav>
                                        <p:tav tm="100000">
                                          <p:val>
                                            <p:fltVal val="0"/>
                                          </p:val>
                                        </p:tav>
                                      </p:tavLst>
                                    </p:anim>
                                    <p:anim calcmode="lin" valueType="num">
                                      <p:cBhvr>
                                        <p:cTn id="91" dur="500"/>
                                        <p:tgtEl>
                                          <p:spTgt spid="22"/>
                                        </p:tgtEl>
                                        <p:attrNameLst>
                                          <p:attrName>ppt_h</p:attrName>
                                        </p:attrNameLst>
                                      </p:cBhvr>
                                      <p:tavLst>
                                        <p:tav tm="0">
                                          <p:val>
                                            <p:strVal val="ppt_h"/>
                                          </p:val>
                                        </p:tav>
                                        <p:tav tm="100000">
                                          <p:val>
                                            <p:fltVal val="0"/>
                                          </p:val>
                                        </p:tav>
                                      </p:tavLst>
                                    </p:anim>
                                    <p:anim calcmode="lin" valueType="num">
                                      <p:cBhvr>
                                        <p:cTn id="92" dur="500"/>
                                        <p:tgtEl>
                                          <p:spTgt spid="22"/>
                                        </p:tgtEl>
                                        <p:attrNameLst>
                                          <p:attrName>style.rotation</p:attrName>
                                        </p:attrNameLst>
                                      </p:cBhvr>
                                      <p:tavLst>
                                        <p:tav tm="0">
                                          <p:val>
                                            <p:fltVal val="0"/>
                                          </p:val>
                                        </p:tav>
                                        <p:tav tm="100000">
                                          <p:val>
                                            <p:fltVal val="360"/>
                                          </p:val>
                                        </p:tav>
                                      </p:tavLst>
                                    </p:anim>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par>
                                <p:cTn id="95" presetID="49" presetClass="exit" presetSubtype="0" accel="100000" fill="hold" nodeType="withEffect">
                                  <p:stCondLst>
                                    <p:cond delay="0"/>
                                  </p:stCondLst>
                                  <p:childTnLst>
                                    <p:anim calcmode="lin" valueType="num">
                                      <p:cBhvr>
                                        <p:cTn id="96" dur="500"/>
                                        <p:tgtEl>
                                          <p:spTgt spid="25"/>
                                        </p:tgtEl>
                                        <p:attrNameLst>
                                          <p:attrName>ppt_w</p:attrName>
                                        </p:attrNameLst>
                                      </p:cBhvr>
                                      <p:tavLst>
                                        <p:tav tm="0">
                                          <p:val>
                                            <p:strVal val="ppt_w"/>
                                          </p:val>
                                        </p:tav>
                                        <p:tav tm="100000">
                                          <p:val>
                                            <p:fltVal val="0"/>
                                          </p:val>
                                        </p:tav>
                                      </p:tavLst>
                                    </p:anim>
                                    <p:anim calcmode="lin" valueType="num">
                                      <p:cBhvr>
                                        <p:cTn id="97" dur="500"/>
                                        <p:tgtEl>
                                          <p:spTgt spid="25"/>
                                        </p:tgtEl>
                                        <p:attrNameLst>
                                          <p:attrName>ppt_h</p:attrName>
                                        </p:attrNameLst>
                                      </p:cBhvr>
                                      <p:tavLst>
                                        <p:tav tm="0">
                                          <p:val>
                                            <p:strVal val="ppt_h"/>
                                          </p:val>
                                        </p:tav>
                                        <p:tav tm="100000">
                                          <p:val>
                                            <p:fltVal val="0"/>
                                          </p:val>
                                        </p:tav>
                                      </p:tavLst>
                                    </p:anim>
                                    <p:anim calcmode="lin" valueType="num">
                                      <p:cBhvr>
                                        <p:cTn id="98" dur="500"/>
                                        <p:tgtEl>
                                          <p:spTgt spid="25"/>
                                        </p:tgtEl>
                                        <p:attrNameLst>
                                          <p:attrName>style.rotation</p:attrName>
                                        </p:attrNameLst>
                                      </p:cBhvr>
                                      <p:tavLst>
                                        <p:tav tm="0">
                                          <p:val>
                                            <p:fltVal val="0"/>
                                          </p:val>
                                        </p:tav>
                                        <p:tav tm="100000">
                                          <p:val>
                                            <p:fltVal val="360"/>
                                          </p:val>
                                        </p:tav>
                                      </p:tavLst>
                                    </p:anim>
                                    <p:animEffect transition="out" filter="fade">
                                      <p:cBhvr>
                                        <p:cTn id="99" dur="500"/>
                                        <p:tgtEl>
                                          <p:spTgt spid="25"/>
                                        </p:tgtEl>
                                      </p:cBhvr>
                                    </p:animEffect>
                                    <p:set>
                                      <p:cBhvr>
                                        <p:cTn id="100" dur="1" fill="hold">
                                          <p:stCondLst>
                                            <p:cond delay="499"/>
                                          </p:stCondLst>
                                        </p:cTn>
                                        <p:tgtEl>
                                          <p:spTgt spid="25"/>
                                        </p:tgtEl>
                                        <p:attrNameLst>
                                          <p:attrName>style.visibility</p:attrName>
                                        </p:attrNameLst>
                                      </p:cBhvr>
                                      <p:to>
                                        <p:strVal val="hidden"/>
                                      </p:to>
                                    </p:set>
                                  </p:childTnLst>
                                </p:cTn>
                              </p:par>
                              <p:par>
                                <p:cTn id="101" presetID="49" presetClass="exit" presetSubtype="0" accel="100000" fill="hold" nodeType="withEffect">
                                  <p:stCondLst>
                                    <p:cond delay="0"/>
                                  </p:stCondLst>
                                  <p:childTnLst>
                                    <p:anim calcmode="lin" valueType="num">
                                      <p:cBhvr>
                                        <p:cTn id="102" dur="500"/>
                                        <p:tgtEl>
                                          <p:spTgt spid="29"/>
                                        </p:tgtEl>
                                        <p:attrNameLst>
                                          <p:attrName>ppt_w</p:attrName>
                                        </p:attrNameLst>
                                      </p:cBhvr>
                                      <p:tavLst>
                                        <p:tav tm="0">
                                          <p:val>
                                            <p:strVal val="ppt_w"/>
                                          </p:val>
                                        </p:tav>
                                        <p:tav tm="100000">
                                          <p:val>
                                            <p:fltVal val="0"/>
                                          </p:val>
                                        </p:tav>
                                      </p:tavLst>
                                    </p:anim>
                                    <p:anim calcmode="lin" valueType="num">
                                      <p:cBhvr>
                                        <p:cTn id="103" dur="500"/>
                                        <p:tgtEl>
                                          <p:spTgt spid="29"/>
                                        </p:tgtEl>
                                        <p:attrNameLst>
                                          <p:attrName>ppt_h</p:attrName>
                                        </p:attrNameLst>
                                      </p:cBhvr>
                                      <p:tavLst>
                                        <p:tav tm="0">
                                          <p:val>
                                            <p:strVal val="ppt_h"/>
                                          </p:val>
                                        </p:tav>
                                        <p:tav tm="100000">
                                          <p:val>
                                            <p:fltVal val="0"/>
                                          </p:val>
                                        </p:tav>
                                      </p:tavLst>
                                    </p:anim>
                                    <p:anim calcmode="lin" valueType="num">
                                      <p:cBhvr>
                                        <p:cTn id="104" dur="500"/>
                                        <p:tgtEl>
                                          <p:spTgt spid="29"/>
                                        </p:tgtEl>
                                        <p:attrNameLst>
                                          <p:attrName>style.rotation</p:attrName>
                                        </p:attrNameLst>
                                      </p:cBhvr>
                                      <p:tavLst>
                                        <p:tav tm="0">
                                          <p:val>
                                            <p:fltVal val="0"/>
                                          </p:val>
                                        </p:tav>
                                        <p:tav tm="100000">
                                          <p:val>
                                            <p:fltVal val="360"/>
                                          </p:val>
                                        </p:tav>
                                      </p:tavLst>
                                    </p:anim>
                                    <p:animEffect transition="out" filter="fade">
                                      <p:cBhvr>
                                        <p:cTn id="105" dur="500"/>
                                        <p:tgtEl>
                                          <p:spTgt spid="29"/>
                                        </p:tgtEl>
                                      </p:cBhvr>
                                    </p:animEffect>
                                    <p:set>
                                      <p:cBhvr>
                                        <p:cTn id="106" dur="1" fill="hold">
                                          <p:stCondLst>
                                            <p:cond delay="499"/>
                                          </p:stCondLst>
                                        </p:cTn>
                                        <p:tgtEl>
                                          <p:spTgt spid="29"/>
                                        </p:tgtEl>
                                        <p:attrNameLst>
                                          <p:attrName>style.visibility</p:attrName>
                                        </p:attrNameLst>
                                      </p:cBhvr>
                                      <p:to>
                                        <p:strVal val="hidden"/>
                                      </p:to>
                                    </p:set>
                                  </p:childTnLst>
                                </p:cTn>
                              </p:par>
                              <p:par>
                                <p:cTn id="107" presetID="49" presetClass="exit" presetSubtype="0" accel="100000" fill="hold" nodeType="withEffect">
                                  <p:stCondLst>
                                    <p:cond delay="0"/>
                                  </p:stCondLst>
                                  <p:childTnLst>
                                    <p:anim calcmode="lin" valueType="num">
                                      <p:cBhvr>
                                        <p:cTn id="108" dur="500"/>
                                        <p:tgtEl>
                                          <p:spTgt spid="21"/>
                                        </p:tgtEl>
                                        <p:attrNameLst>
                                          <p:attrName>ppt_w</p:attrName>
                                        </p:attrNameLst>
                                      </p:cBhvr>
                                      <p:tavLst>
                                        <p:tav tm="0">
                                          <p:val>
                                            <p:strVal val="ppt_w"/>
                                          </p:val>
                                        </p:tav>
                                        <p:tav tm="100000">
                                          <p:val>
                                            <p:fltVal val="0"/>
                                          </p:val>
                                        </p:tav>
                                      </p:tavLst>
                                    </p:anim>
                                    <p:anim calcmode="lin" valueType="num">
                                      <p:cBhvr>
                                        <p:cTn id="109" dur="500"/>
                                        <p:tgtEl>
                                          <p:spTgt spid="21"/>
                                        </p:tgtEl>
                                        <p:attrNameLst>
                                          <p:attrName>ppt_h</p:attrName>
                                        </p:attrNameLst>
                                      </p:cBhvr>
                                      <p:tavLst>
                                        <p:tav tm="0">
                                          <p:val>
                                            <p:strVal val="ppt_h"/>
                                          </p:val>
                                        </p:tav>
                                        <p:tav tm="100000">
                                          <p:val>
                                            <p:fltVal val="0"/>
                                          </p:val>
                                        </p:tav>
                                      </p:tavLst>
                                    </p:anim>
                                    <p:anim calcmode="lin" valueType="num">
                                      <p:cBhvr>
                                        <p:cTn id="110" dur="500"/>
                                        <p:tgtEl>
                                          <p:spTgt spid="21"/>
                                        </p:tgtEl>
                                        <p:attrNameLst>
                                          <p:attrName>style.rotation</p:attrName>
                                        </p:attrNameLst>
                                      </p:cBhvr>
                                      <p:tavLst>
                                        <p:tav tm="0">
                                          <p:val>
                                            <p:fltVal val="0"/>
                                          </p:val>
                                        </p:tav>
                                        <p:tav tm="100000">
                                          <p:val>
                                            <p:fltVal val="360"/>
                                          </p:val>
                                        </p:tav>
                                      </p:tavLst>
                                    </p:anim>
                                    <p:animEffect transition="out" filter="fade">
                                      <p:cBhvr>
                                        <p:cTn id="111" dur="500"/>
                                        <p:tgtEl>
                                          <p:spTgt spid="21"/>
                                        </p:tgtEl>
                                      </p:cBhvr>
                                    </p:animEffect>
                                    <p:set>
                                      <p:cBhvr>
                                        <p:cTn id="112" dur="1" fill="hold">
                                          <p:stCondLst>
                                            <p:cond delay="499"/>
                                          </p:stCondLst>
                                        </p:cTn>
                                        <p:tgtEl>
                                          <p:spTgt spid="21"/>
                                        </p:tgtEl>
                                        <p:attrNameLst>
                                          <p:attrName>style.visibility</p:attrName>
                                        </p:attrNameLst>
                                      </p:cBhvr>
                                      <p:to>
                                        <p:strVal val="hidden"/>
                                      </p:to>
                                    </p:set>
                                  </p:childTnLst>
                                </p:cTn>
                              </p:par>
                              <p:par>
                                <p:cTn id="113" presetID="49" presetClass="exit" presetSubtype="0" accel="100000" fill="hold" nodeType="with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 calcmode="lin" valueType="num">
                                      <p:cBhvr>
                                        <p:cTn id="116" dur="500"/>
                                        <p:tgtEl>
                                          <p:spTgt spid="28"/>
                                        </p:tgtEl>
                                        <p:attrNameLst>
                                          <p:attrName>style.rotation</p:attrName>
                                        </p:attrNameLst>
                                      </p:cBhvr>
                                      <p:tavLst>
                                        <p:tav tm="0">
                                          <p:val>
                                            <p:fltVal val="0"/>
                                          </p:val>
                                        </p:tav>
                                        <p:tav tm="100000">
                                          <p:val>
                                            <p:fltVal val="360"/>
                                          </p:val>
                                        </p:tav>
                                      </p:tavLst>
                                    </p:anim>
                                    <p:animEffect transition="out" filter="fade">
                                      <p:cBhvr>
                                        <p:cTn id="117" dur="500"/>
                                        <p:tgtEl>
                                          <p:spTgt spid="28"/>
                                        </p:tgtEl>
                                      </p:cBhvr>
                                    </p:animEffect>
                                    <p:set>
                                      <p:cBhvr>
                                        <p:cTn id="118" dur="1" fill="hold">
                                          <p:stCondLst>
                                            <p:cond delay="499"/>
                                          </p:stCondLst>
                                        </p:cTn>
                                        <p:tgtEl>
                                          <p:spTgt spid="28"/>
                                        </p:tgtEl>
                                        <p:attrNameLst>
                                          <p:attrName>style.visibility</p:attrName>
                                        </p:attrNameLst>
                                      </p:cBhvr>
                                      <p:to>
                                        <p:strVal val="hidden"/>
                                      </p:to>
                                    </p:set>
                                  </p:childTnLst>
                                </p:cTn>
                              </p:par>
                              <p:par>
                                <p:cTn id="119" presetID="49" presetClass="exit" presetSubtype="0" accel="100000" fill="hold" nodeType="withEffect">
                                  <p:stCondLst>
                                    <p:cond delay="0"/>
                                  </p:stCondLst>
                                  <p:childTnLst>
                                    <p:anim calcmode="lin" valueType="num">
                                      <p:cBhvr>
                                        <p:cTn id="120" dur="500"/>
                                        <p:tgtEl>
                                          <p:spTgt spid="23"/>
                                        </p:tgtEl>
                                        <p:attrNameLst>
                                          <p:attrName>ppt_w</p:attrName>
                                        </p:attrNameLst>
                                      </p:cBhvr>
                                      <p:tavLst>
                                        <p:tav tm="0">
                                          <p:val>
                                            <p:strVal val="ppt_w"/>
                                          </p:val>
                                        </p:tav>
                                        <p:tav tm="100000">
                                          <p:val>
                                            <p:fltVal val="0"/>
                                          </p:val>
                                        </p:tav>
                                      </p:tavLst>
                                    </p:anim>
                                    <p:anim calcmode="lin" valueType="num">
                                      <p:cBhvr>
                                        <p:cTn id="121" dur="500"/>
                                        <p:tgtEl>
                                          <p:spTgt spid="23"/>
                                        </p:tgtEl>
                                        <p:attrNameLst>
                                          <p:attrName>ppt_h</p:attrName>
                                        </p:attrNameLst>
                                      </p:cBhvr>
                                      <p:tavLst>
                                        <p:tav tm="0">
                                          <p:val>
                                            <p:strVal val="ppt_h"/>
                                          </p:val>
                                        </p:tav>
                                        <p:tav tm="100000">
                                          <p:val>
                                            <p:fltVal val="0"/>
                                          </p:val>
                                        </p:tav>
                                      </p:tavLst>
                                    </p:anim>
                                    <p:anim calcmode="lin" valueType="num">
                                      <p:cBhvr>
                                        <p:cTn id="122" dur="500"/>
                                        <p:tgtEl>
                                          <p:spTgt spid="23"/>
                                        </p:tgtEl>
                                        <p:attrNameLst>
                                          <p:attrName>style.rotation</p:attrName>
                                        </p:attrNameLst>
                                      </p:cBhvr>
                                      <p:tavLst>
                                        <p:tav tm="0">
                                          <p:val>
                                            <p:fltVal val="0"/>
                                          </p:val>
                                        </p:tav>
                                        <p:tav tm="100000">
                                          <p:val>
                                            <p:fltVal val="360"/>
                                          </p:val>
                                        </p:tav>
                                      </p:tavLst>
                                    </p:anim>
                                    <p:animEffect transition="out" filter="fade">
                                      <p:cBhvr>
                                        <p:cTn id="123" dur="500"/>
                                        <p:tgtEl>
                                          <p:spTgt spid="23"/>
                                        </p:tgtEl>
                                      </p:cBhvr>
                                    </p:animEffect>
                                    <p:set>
                                      <p:cBhvr>
                                        <p:cTn id="124" dur="1" fill="hold">
                                          <p:stCondLst>
                                            <p:cond delay="499"/>
                                          </p:stCondLst>
                                        </p:cTn>
                                        <p:tgtEl>
                                          <p:spTgt spid="23"/>
                                        </p:tgtEl>
                                        <p:attrNameLst>
                                          <p:attrName>style.visibility</p:attrName>
                                        </p:attrNameLst>
                                      </p:cBhvr>
                                      <p:to>
                                        <p:strVal val="hidden"/>
                                      </p:to>
                                    </p:set>
                                  </p:childTnLst>
                                </p:cTn>
                              </p:par>
                              <p:par>
                                <p:cTn id="125" presetID="49" presetClass="exit" presetSubtype="0" accel="100000" fill="hold" nodeType="withEffect">
                                  <p:stCondLst>
                                    <p:cond delay="0"/>
                                  </p:stCondLst>
                                  <p:childTnLst>
                                    <p:anim calcmode="lin" valueType="num">
                                      <p:cBhvr>
                                        <p:cTn id="126" dur="500"/>
                                        <p:tgtEl>
                                          <p:spTgt spid="31"/>
                                        </p:tgtEl>
                                        <p:attrNameLst>
                                          <p:attrName>ppt_w</p:attrName>
                                        </p:attrNameLst>
                                      </p:cBhvr>
                                      <p:tavLst>
                                        <p:tav tm="0">
                                          <p:val>
                                            <p:strVal val="ppt_w"/>
                                          </p:val>
                                        </p:tav>
                                        <p:tav tm="100000">
                                          <p:val>
                                            <p:fltVal val="0"/>
                                          </p:val>
                                        </p:tav>
                                      </p:tavLst>
                                    </p:anim>
                                    <p:anim calcmode="lin" valueType="num">
                                      <p:cBhvr>
                                        <p:cTn id="127" dur="500"/>
                                        <p:tgtEl>
                                          <p:spTgt spid="31"/>
                                        </p:tgtEl>
                                        <p:attrNameLst>
                                          <p:attrName>ppt_h</p:attrName>
                                        </p:attrNameLst>
                                      </p:cBhvr>
                                      <p:tavLst>
                                        <p:tav tm="0">
                                          <p:val>
                                            <p:strVal val="ppt_h"/>
                                          </p:val>
                                        </p:tav>
                                        <p:tav tm="100000">
                                          <p:val>
                                            <p:fltVal val="0"/>
                                          </p:val>
                                        </p:tav>
                                      </p:tavLst>
                                    </p:anim>
                                    <p:anim calcmode="lin" valueType="num">
                                      <p:cBhvr>
                                        <p:cTn id="128" dur="500"/>
                                        <p:tgtEl>
                                          <p:spTgt spid="31"/>
                                        </p:tgtEl>
                                        <p:attrNameLst>
                                          <p:attrName>style.rotation</p:attrName>
                                        </p:attrNameLst>
                                      </p:cBhvr>
                                      <p:tavLst>
                                        <p:tav tm="0">
                                          <p:val>
                                            <p:fltVal val="0"/>
                                          </p:val>
                                        </p:tav>
                                        <p:tav tm="100000">
                                          <p:val>
                                            <p:fltVal val="360"/>
                                          </p:val>
                                        </p:tav>
                                      </p:tavLst>
                                    </p:anim>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49" presetClass="exit" presetSubtype="0" accel="100000" fill="hold" nodeType="withEffect">
                                  <p:stCondLst>
                                    <p:cond delay="0"/>
                                  </p:stCondLst>
                                  <p:childTnLst>
                                    <p:anim calcmode="lin" valueType="num">
                                      <p:cBhvr>
                                        <p:cTn id="132" dur="500"/>
                                        <p:tgtEl>
                                          <p:spTgt spid="26"/>
                                        </p:tgtEl>
                                        <p:attrNameLst>
                                          <p:attrName>ppt_w</p:attrName>
                                        </p:attrNameLst>
                                      </p:cBhvr>
                                      <p:tavLst>
                                        <p:tav tm="0">
                                          <p:val>
                                            <p:strVal val="ppt_w"/>
                                          </p:val>
                                        </p:tav>
                                        <p:tav tm="100000">
                                          <p:val>
                                            <p:fltVal val="0"/>
                                          </p:val>
                                        </p:tav>
                                      </p:tavLst>
                                    </p:anim>
                                    <p:anim calcmode="lin" valueType="num">
                                      <p:cBhvr>
                                        <p:cTn id="133" dur="500"/>
                                        <p:tgtEl>
                                          <p:spTgt spid="26"/>
                                        </p:tgtEl>
                                        <p:attrNameLst>
                                          <p:attrName>ppt_h</p:attrName>
                                        </p:attrNameLst>
                                      </p:cBhvr>
                                      <p:tavLst>
                                        <p:tav tm="0">
                                          <p:val>
                                            <p:strVal val="ppt_h"/>
                                          </p:val>
                                        </p:tav>
                                        <p:tav tm="100000">
                                          <p:val>
                                            <p:fltVal val="0"/>
                                          </p:val>
                                        </p:tav>
                                      </p:tavLst>
                                    </p:anim>
                                    <p:anim calcmode="lin" valueType="num">
                                      <p:cBhvr>
                                        <p:cTn id="134" dur="500"/>
                                        <p:tgtEl>
                                          <p:spTgt spid="26"/>
                                        </p:tgtEl>
                                        <p:attrNameLst>
                                          <p:attrName>style.rotation</p:attrName>
                                        </p:attrNameLst>
                                      </p:cBhvr>
                                      <p:tavLst>
                                        <p:tav tm="0">
                                          <p:val>
                                            <p:fltVal val="0"/>
                                          </p:val>
                                        </p:tav>
                                        <p:tav tm="100000">
                                          <p:val>
                                            <p:fltVal val="360"/>
                                          </p:val>
                                        </p:tav>
                                      </p:tavLst>
                                    </p:anim>
                                    <p:animEffect transition="out" filter="fade">
                                      <p:cBhvr>
                                        <p:cTn id="135" dur="500"/>
                                        <p:tgtEl>
                                          <p:spTgt spid="26"/>
                                        </p:tgtEl>
                                      </p:cBhvr>
                                    </p:animEffect>
                                    <p:set>
                                      <p:cBhvr>
                                        <p:cTn id="13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5" name="Rounded Rectangle 4"/>
          <p:cNvSpPr/>
          <p:nvPr/>
        </p:nvSpPr>
        <p:spPr>
          <a:xfrm>
            <a:off x="914400" y="6400800"/>
            <a:ext cx="7543800" cy="457200"/>
          </a:xfrm>
          <a:prstGeom prst="round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6705600"/>
            <a:ext cx="7848600" cy="152400"/>
          </a:xfrm>
          <a:prstGeom prst="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938" y="6193536"/>
            <a:ext cx="467259" cy="512064"/>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2806" y="6185121"/>
            <a:ext cx="461698" cy="512064"/>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8677" y="6179298"/>
            <a:ext cx="455403" cy="512064"/>
          </a:xfrm>
          <a:prstGeom prst="rect">
            <a:avLst/>
          </a:prstGeom>
        </p:spPr>
      </p:pic>
      <p:sp>
        <p:nvSpPr>
          <p:cNvPr id="32" name="TextBox 31"/>
          <p:cNvSpPr txBox="1"/>
          <p:nvPr/>
        </p:nvSpPr>
        <p:spPr>
          <a:xfrm>
            <a:off x="1143000" y="180975"/>
            <a:ext cx="6857999" cy="461665"/>
          </a:xfrm>
          <a:prstGeom prst="rect">
            <a:avLst/>
          </a:prstGeom>
          <a:noFill/>
        </p:spPr>
        <p:txBody>
          <a:bodyPr wrap="square" rtlCol="0">
            <a:spAutoFit/>
          </a:bodyPr>
          <a:lstStyle/>
          <a:p>
            <a:pPr algn="ctr"/>
            <a:r>
              <a:rPr lang="en-US" sz="2400" dirty="0"/>
              <a:t>A larva cannot survive without _____.</a:t>
            </a: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73657" y="6185121"/>
            <a:ext cx="471694" cy="512064"/>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spTree>
    <p:extLst>
      <p:ext uri="{BB962C8B-B14F-4D97-AF65-F5344CB8AC3E}">
        <p14:creationId xmlns:p14="http://schemas.microsoft.com/office/powerpoint/2010/main" val="117807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 calcmode="lin" valueType="num">
                                      <p:cBhvr>
                                        <p:cTn id="27" dur="500" fill="hold"/>
                                        <p:tgtEl>
                                          <p:spTgt spid="33"/>
                                        </p:tgtEl>
                                        <p:attrNameLst>
                                          <p:attrName>style.rotation</p:attrName>
                                        </p:attrNameLst>
                                      </p:cBhvr>
                                      <p:tavLst>
                                        <p:tav tm="0">
                                          <p:val>
                                            <p:fltVal val="360"/>
                                          </p:val>
                                        </p:tav>
                                        <p:tav tm="100000">
                                          <p:val>
                                            <p:fltVal val="0"/>
                                          </p:val>
                                        </p:tav>
                                      </p:tavLst>
                                    </p:anim>
                                    <p:animEffect transition="in" filter="fade">
                                      <p:cBhvr>
                                        <p:cTn id="28" dur="500"/>
                                        <p:tgtEl>
                                          <p:spTgt spid="33"/>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 calcmode="lin" valueType="num">
                                      <p:cBhvr>
                                        <p:cTn id="33" dur="500" fill="hold"/>
                                        <p:tgtEl>
                                          <p:spTgt spid="34"/>
                                        </p:tgtEl>
                                        <p:attrNameLst>
                                          <p:attrName>style.rotation</p:attrName>
                                        </p:attrNameLst>
                                      </p:cBhvr>
                                      <p:tavLst>
                                        <p:tav tm="0">
                                          <p:val>
                                            <p:fltVal val="360"/>
                                          </p:val>
                                        </p:tav>
                                        <p:tav tm="100000">
                                          <p:val>
                                            <p:fltVal val="0"/>
                                          </p:val>
                                        </p:tav>
                                      </p:tavLst>
                                    </p:anim>
                                    <p:animEffect transition="in" filter="fade">
                                      <p:cBhvr>
                                        <p:cTn id="34" dur="500"/>
                                        <p:tgtEl>
                                          <p:spTgt spid="34"/>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 calcmode="lin" valueType="num">
                                      <p:cBhvr>
                                        <p:cTn id="39" dur="500" fill="hold"/>
                                        <p:tgtEl>
                                          <p:spTgt spid="35"/>
                                        </p:tgtEl>
                                        <p:attrNameLst>
                                          <p:attrName>style.rotation</p:attrName>
                                        </p:attrNameLst>
                                      </p:cBhvr>
                                      <p:tavLst>
                                        <p:tav tm="0">
                                          <p:val>
                                            <p:fltVal val="360"/>
                                          </p:val>
                                        </p:tav>
                                        <p:tav tm="100000">
                                          <p:val>
                                            <p:fltVal val="0"/>
                                          </p:val>
                                        </p:tav>
                                      </p:tavLst>
                                    </p:anim>
                                    <p:animEffect transition="in" filter="fade">
                                      <p:cBhvr>
                                        <p:cTn id="40" dur="500"/>
                                        <p:tgtEl>
                                          <p:spTgt spid="35"/>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 calcmode="lin" valueType="num">
                                      <p:cBhvr>
                                        <p:cTn id="45" dur="500" fill="hold"/>
                                        <p:tgtEl>
                                          <p:spTgt spid="36"/>
                                        </p:tgtEl>
                                        <p:attrNameLst>
                                          <p:attrName>style.rotation</p:attrName>
                                        </p:attrNameLst>
                                      </p:cBhvr>
                                      <p:tavLst>
                                        <p:tav tm="0">
                                          <p:val>
                                            <p:fltVal val="360"/>
                                          </p:val>
                                        </p:tav>
                                        <p:tav tm="100000">
                                          <p:val>
                                            <p:fltVal val="0"/>
                                          </p:val>
                                        </p:tav>
                                      </p:tavLst>
                                    </p:anim>
                                    <p:animEffect transition="in" filter="fade">
                                      <p:cBhvr>
                                        <p:cTn id="46" dur="500"/>
                                        <p:tgtEl>
                                          <p:spTgt spid="36"/>
                                        </p:tgtEl>
                                      </p:cBhvr>
                                    </p:animEffect>
                                  </p:childTnLst>
                                </p:cTn>
                              </p:par>
                              <p:par>
                                <p:cTn id="47" presetID="49" presetClass="exit" presetSubtype="0" accel="100000" fill="hold" nodeType="withEffect">
                                  <p:stCondLst>
                                    <p:cond delay="0"/>
                                  </p:stCondLst>
                                  <p:childTnLst>
                                    <p:anim calcmode="lin" valueType="num">
                                      <p:cBhvr>
                                        <p:cTn id="48" dur="500"/>
                                        <p:tgtEl>
                                          <p:spTgt spid="22"/>
                                        </p:tgtEl>
                                        <p:attrNameLst>
                                          <p:attrName>ppt_w</p:attrName>
                                        </p:attrNameLst>
                                      </p:cBhvr>
                                      <p:tavLst>
                                        <p:tav tm="0">
                                          <p:val>
                                            <p:strVal val="ppt_w"/>
                                          </p:val>
                                        </p:tav>
                                        <p:tav tm="100000">
                                          <p:val>
                                            <p:fltVal val="0"/>
                                          </p:val>
                                        </p:tav>
                                      </p:tavLst>
                                    </p:anim>
                                    <p:anim calcmode="lin" valueType="num">
                                      <p:cBhvr>
                                        <p:cTn id="49" dur="500"/>
                                        <p:tgtEl>
                                          <p:spTgt spid="22"/>
                                        </p:tgtEl>
                                        <p:attrNameLst>
                                          <p:attrName>ppt_h</p:attrName>
                                        </p:attrNameLst>
                                      </p:cBhvr>
                                      <p:tavLst>
                                        <p:tav tm="0">
                                          <p:val>
                                            <p:strVal val="ppt_h"/>
                                          </p:val>
                                        </p:tav>
                                        <p:tav tm="100000">
                                          <p:val>
                                            <p:fltVal val="0"/>
                                          </p:val>
                                        </p:tav>
                                      </p:tavLst>
                                    </p:anim>
                                    <p:anim calcmode="lin" valueType="num">
                                      <p:cBhvr>
                                        <p:cTn id="50" dur="500"/>
                                        <p:tgtEl>
                                          <p:spTgt spid="22"/>
                                        </p:tgtEl>
                                        <p:attrNameLst>
                                          <p:attrName>style.rotation</p:attrName>
                                        </p:attrNameLst>
                                      </p:cBhvr>
                                      <p:tavLst>
                                        <p:tav tm="0">
                                          <p:val>
                                            <p:fltVal val="0"/>
                                          </p:val>
                                        </p:tav>
                                        <p:tav tm="100000">
                                          <p:val>
                                            <p:fltVal val="360"/>
                                          </p:val>
                                        </p:tav>
                                      </p:tavLst>
                                    </p:anim>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49" presetClass="exit" presetSubtype="0" accel="100000" fill="hold" nodeType="withEffect">
                                  <p:stCondLst>
                                    <p:cond delay="0"/>
                                  </p:stCondLst>
                                  <p:childTnLst>
                                    <p:anim calcmode="lin" valueType="num">
                                      <p:cBhvr>
                                        <p:cTn id="54" dur="500"/>
                                        <p:tgtEl>
                                          <p:spTgt spid="24"/>
                                        </p:tgtEl>
                                        <p:attrNameLst>
                                          <p:attrName>ppt_w</p:attrName>
                                        </p:attrNameLst>
                                      </p:cBhvr>
                                      <p:tavLst>
                                        <p:tav tm="0">
                                          <p:val>
                                            <p:strVal val="ppt_w"/>
                                          </p:val>
                                        </p:tav>
                                        <p:tav tm="100000">
                                          <p:val>
                                            <p:fltVal val="0"/>
                                          </p:val>
                                        </p:tav>
                                      </p:tavLst>
                                    </p:anim>
                                    <p:anim calcmode="lin" valueType="num">
                                      <p:cBhvr>
                                        <p:cTn id="55" dur="500"/>
                                        <p:tgtEl>
                                          <p:spTgt spid="24"/>
                                        </p:tgtEl>
                                        <p:attrNameLst>
                                          <p:attrName>ppt_h</p:attrName>
                                        </p:attrNameLst>
                                      </p:cBhvr>
                                      <p:tavLst>
                                        <p:tav tm="0">
                                          <p:val>
                                            <p:strVal val="ppt_h"/>
                                          </p:val>
                                        </p:tav>
                                        <p:tav tm="100000">
                                          <p:val>
                                            <p:fltVal val="0"/>
                                          </p:val>
                                        </p:tav>
                                      </p:tavLst>
                                    </p:anim>
                                    <p:anim calcmode="lin" valueType="num">
                                      <p:cBhvr>
                                        <p:cTn id="56" dur="500"/>
                                        <p:tgtEl>
                                          <p:spTgt spid="24"/>
                                        </p:tgtEl>
                                        <p:attrNameLst>
                                          <p:attrName>style.rotation</p:attrName>
                                        </p:attrNameLst>
                                      </p:cBhvr>
                                      <p:tavLst>
                                        <p:tav tm="0">
                                          <p:val>
                                            <p:fltVal val="0"/>
                                          </p:val>
                                        </p:tav>
                                        <p:tav tm="100000">
                                          <p:val>
                                            <p:fltVal val="360"/>
                                          </p:val>
                                        </p:tav>
                                      </p:tavLst>
                                    </p:anim>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49" presetClass="exit" presetSubtype="0" accel="100000" fill="hold" nodeType="withEffect">
                                  <p:stCondLst>
                                    <p:cond delay="0"/>
                                  </p:stCondLst>
                                  <p:childTnLst>
                                    <p:anim calcmode="lin" valueType="num">
                                      <p:cBhvr>
                                        <p:cTn id="60" dur="500"/>
                                        <p:tgtEl>
                                          <p:spTgt spid="26"/>
                                        </p:tgtEl>
                                        <p:attrNameLst>
                                          <p:attrName>ppt_w</p:attrName>
                                        </p:attrNameLst>
                                      </p:cBhvr>
                                      <p:tavLst>
                                        <p:tav tm="0">
                                          <p:val>
                                            <p:strVal val="ppt_w"/>
                                          </p:val>
                                        </p:tav>
                                        <p:tav tm="100000">
                                          <p:val>
                                            <p:fltVal val="0"/>
                                          </p:val>
                                        </p:tav>
                                      </p:tavLst>
                                    </p:anim>
                                    <p:anim calcmode="lin" valueType="num">
                                      <p:cBhvr>
                                        <p:cTn id="61" dur="500"/>
                                        <p:tgtEl>
                                          <p:spTgt spid="26"/>
                                        </p:tgtEl>
                                        <p:attrNameLst>
                                          <p:attrName>ppt_h</p:attrName>
                                        </p:attrNameLst>
                                      </p:cBhvr>
                                      <p:tavLst>
                                        <p:tav tm="0">
                                          <p:val>
                                            <p:strVal val="ppt_h"/>
                                          </p:val>
                                        </p:tav>
                                        <p:tav tm="100000">
                                          <p:val>
                                            <p:fltVal val="0"/>
                                          </p:val>
                                        </p:tav>
                                      </p:tavLst>
                                    </p:anim>
                                    <p:anim calcmode="lin" valueType="num">
                                      <p:cBhvr>
                                        <p:cTn id="62" dur="500"/>
                                        <p:tgtEl>
                                          <p:spTgt spid="26"/>
                                        </p:tgtEl>
                                        <p:attrNameLst>
                                          <p:attrName>style.rotation</p:attrName>
                                        </p:attrNameLst>
                                      </p:cBhvr>
                                      <p:tavLst>
                                        <p:tav tm="0">
                                          <p:val>
                                            <p:fltVal val="0"/>
                                          </p:val>
                                        </p:tav>
                                        <p:tav tm="100000">
                                          <p:val>
                                            <p:fltVal val="360"/>
                                          </p:val>
                                        </p:tav>
                                      </p:tavLst>
                                    </p:anim>
                                    <p:animEffect transition="out" filter="fade">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par>
                                <p:cTn id="65" presetID="49" presetClass="exit" presetSubtype="0" accel="100000" fill="hold" nodeType="withEffect">
                                  <p:stCondLst>
                                    <p:cond delay="0"/>
                                  </p:stCondLst>
                                  <p:childTnLst>
                                    <p:anim calcmode="lin" valueType="num">
                                      <p:cBhvr>
                                        <p:cTn id="66" dur="500"/>
                                        <p:tgtEl>
                                          <p:spTgt spid="2"/>
                                        </p:tgtEl>
                                        <p:attrNameLst>
                                          <p:attrName>ppt_w</p:attrName>
                                        </p:attrNameLst>
                                      </p:cBhvr>
                                      <p:tavLst>
                                        <p:tav tm="0">
                                          <p:val>
                                            <p:strVal val="ppt_w"/>
                                          </p:val>
                                        </p:tav>
                                        <p:tav tm="100000">
                                          <p:val>
                                            <p:fltVal val="0"/>
                                          </p:val>
                                        </p:tav>
                                      </p:tavLst>
                                    </p:anim>
                                    <p:anim calcmode="lin" valueType="num">
                                      <p:cBhvr>
                                        <p:cTn id="67" dur="500"/>
                                        <p:tgtEl>
                                          <p:spTgt spid="2"/>
                                        </p:tgtEl>
                                        <p:attrNameLst>
                                          <p:attrName>ppt_h</p:attrName>
                                        </p:attrNameLst>
                                      </p:cBhvr>
                                      <p:tavLst>
                                        <p:tav tm="0">
                                          <p:val>
                                            <p:strVal val="ppt_h"/>
                                          </p:val>
                                        </p:tav>
                                        <p:tav tm="100000">
                                          <p:val>
                                            <p:fltVal val="0"/>
                                          </p:val>
                                        </p:tav>
                                      </p:tavLst>
                                    </p:anim>
                                    <p:anim calcmode="lin" valueType="num">
                                      <p:cBhvr>
                                        <p:cTn id="68" dur="500"/>
                                        <p:tgtEl>
                                          <p:spTgt spid="2"/>
                                        </p:tgtEl>
                                        <p:attrNameLst>
                                          <p:attrName>style.rotation</p:attrName>
                                        </p:attrNameLst>
                                      </p:cBhvr>
                                      <p:tavLst>
                                        <p:tav tm="0">
                                          <p:val>
                                            <p:fltVal val="0"/>
                                          </p:val>
                                        </p:tav>
                                        <p:tav tm="100000">
                                          <p:val>
                                            <p:fltVal val="360"/>
                                          </p:val>
                                        </p:tav>
                                      </p:tavLst>
                                    </p:anim>
                                    <p:animEffect transition="out" filter="fade">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869057" y="1861292"/>
            <a:ext cx="467629" cy="36251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5" name="Rounded Rectangle 4"/>
          <p:cNvSpPr/>
          <p:nvPr/>
        </p:nvSpPr>
        <p:spPr>
          <a:xfrm>
            <a:off x="914400" y="6400800"/>
            <a:ext cx="7543800" cy="457200"/>
          </a:xfrm>
          <a:prstGeom prst="round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6705600"/>
            <a:ext cx="7848600" cy="152400"/>
          </a:xfrm>
          <a:prstGeom prst="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sp>
        <p:nvSpPr>
          <p:cNvPr id="32" name="TextBox 31"/>
          <p:cNvSpPr txBox="1"/>
          <p:nvPr/>
        </p:nvSpPr>
        <p:spPr>
          <a:xfrm>
            <a:off x="1143000" y="180975"/>
            <a:ext cx="6857999" cy="461665"/>
          </a:xfrm>
          <a:prstGeom prst="rect">
            <a:avLst/>
          </a:prstGeom>
          <a:noFill/>
        </p:spPr>
        <p:txBody>
          <a:bodyPr wrap="square" rtlCol="0">
            <a:spAutoFit/>
          </a:bodyPr>
          <a:lstStyle/>
          <a:p>
            <a:pPr algn="ctr"/>
            <a:r>
              <a:rPr lang="en-US" sz="2400" dirty="0"/>
              <a:t>Eggs need _____ to grow.</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5470" y="2407134"/>
            <a:ext cx="455403" cy="512064"/>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9649" y="6194173"/>
            <a:ext cx="455403" cy="51206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636" y="2933935"/>
            <a:ext cx="461070" cy="51206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8945" y="6199799"/>
            <a:ext cx="461070" cy="51206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89" y="3460736"/>
            <a:ext cx="462784" cy="512064"/>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3520" y="6193283"/>
            <a:ext cx="462784" cy="512064"/>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1777" y="6199799"/>
            <a:ext cx="467259" cy="51206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470" y="3988968"/>
            <a:ext cx="467259" cy="512064"/>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892" y="4499312"/>
            <a:ext cx="473816" cy="512064"/>
          </a:xfrm>
          <a:prstGeom prst="rect">
            <a:avLst/>
          </a:prstGeom>
        </p:spPr>
      </p:pic>
      <p:pic>
        <p:nvPicPr>
          <p:cNvPr id="45" name="Picture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95938" y="6193283"/>
            <a:ext cx="473816" cy="51206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950" y="5008016"/>
            <a:ext cx="463597" cy="512064"/>
          </a:xfrm>
          <a:prstGeom prst="rect">
            <a:avLst/>
          </a:prstGeom>
        </p:spPr>
      </p:pic>
      <p:pic>
        <p:nvPicPr>
          <p:cNvPr id="46" name="Picture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26308" y="6199799"/>
            <a:ext cx="463597" cy="512064"/>
          </a:xfrm>
          <a:prstGeom prst="rect">
            <a:avLst/>
          </a:prstGeom>
        </p:spPr>
      </p:pic>
    </p:spTree>
    <p:extLst>
      <p:ext uri="{BB962C8B-B14F-4D97-AF65-F5344CB8AC3E}">
        <p14:creationId xmlns:p14="http://schemas.microsoft.com/office/powerpoint/2010/main" val="35914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 calcmode="lin" valueType="num">
                                      <p:cBhvr>
                                        <p:cTn id="35" dur="500" fill="hold"/>
                                        <p:tgtEl>
                                          <p:spTgt spid="30"/>
                                        </p:tgtEl>
                                        <p:attrNameLst>
                                          <p:attrName>style.rotation</p:attrName>
                                        </p:attrNameLst>
                                      </p:cBhvr>
                                      <p:tavLst>
                                        <p:tav tm="0">
                                          <p:val>
                                            <p:fltVal val="360"/>
                                          </p:val>
                                        </p:tav>
                                        <p:tav tm="100000">
                                          <p:val>
                                            <p:fltVal val="0"/>
                                          </p:val>
                                        </p:tav>
                                      </p:tavLst>
                                    </p:anim>
                                    <p:animEffect transition="in" filter="fade">
                                      <p:cBhvr>
                                        <p:cTn id="36" dur="500"/>
                                        <p:tgtEl>
                                          <p:spTgt spid="30"/>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 calcmode="lin" valueType="num">
                                      <p:cBhvr>
                                        <p:cTn id="41" dur="500" fill="hold"/>
                                        <p:tgtEl>
                                          <p:spTgt spid="37"/>
                                        </p:tgtEl>
                                        <p:attrNameLst>
                                          <p:attrName>style.rotation</p:attrName>
                                        </p:attrNameLst>
                                      </p:cBhvr>
                                      <p:tavLst>
                                        <p:tav tm="0">
                                          <p:val>
                                            <p:fltVal val="360"/>
                                          </p:val>
                                        </p:tav>
                                        <p:tav tm="100000">
                                          <p:val>
                                            <p:fltVal val="0"/>
                                          </p:val>
                                        </p:tav>
                                      </p:tavLst>
                                    </p:anim>
                                    <p:animEffect transition="in" filter="fade">
                                      <p:cBhvr>
                                        <p:cTn id="42" dur="500"/>
                                        <p:tgtEl>
                                          <p:spTgt spid="37"/>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 calcmode="lin" valueType="num">
                                      <p:cBhvr>
                                        <p:cTn id="47" dur="500" fill="hold"/>
                                        <p:tgtEl>
                                          <p:spTgt spid="39"/>
                                        </p:tgtEl>
                                        <p:attrNameLst>
                                          <p:attrName>style.rotation</p:attrName>
                                        </p:attrNameLst>
                                      </p:cBhvr>
                                      <p:tavLst>
                                        <p:tav tm="0">
                                          <p:val>
                                            <p:fltVal val="360"/>
                                          </p:val>
                                        </p:tav>
                                        <p:tav tm="100000">
                                          <p:val>
                                            <p:fltVal val="0"/>
                                          </p:val>
                                        </p:tav>
                                      </p:tavLst>
                                    </p:anim>
                                    <p:animEffect transition="in" filter="fade">
                                      <p:cBhvr>
                                        <p:cTn id="48" dur="500"/>
                                        <p:tgtEl>
                                          <p:spTgt spid="39"/>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 calcmode="lin" valueType="num">
                                      <p:cBhvr>
                                        <p:cTn id="59" dur="500" fill="hold"/>
                                        <p:tgtEl>
                                          <p:spTgt spid="44"/>
                                        </p:tgtEl>
                                        <p:attrNameLst>
                                          <p:attrName>style.rotation</p:attrName>
                                        </p:attrNameLst>
                                      </p:cBhvr>
                                      <p:tavLst>
                                        <p:tav tm="0">
                                          <p:val>
                                            <p:fltVal val="360"/>
                                          </p:val>
                                        </p:tav>
                                        <p:tav tm="100000">
                                          <p:val>
                                            <p:fltVal val="0"/>
                                          </p:val>
                                        </p:tav>
                                      </p:tavLst>
                                    </p:anim>
                                    <p:animEffect transition="in" filter="fade">
                                      <p:cBhvr>
                                        <p:cTn id="60" dur="500"/>
                                        <p:tgtEl>
                                          <p:spTgt spid="44"/>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 calcmode="lin" valueType="num">
                                      <p:cBhvr>
                                        <p:cTn id="65" dur="500" fill="hold"/>
                                        <p:tgtEl>
                                          <p:spTgt spid="23"/>
                                        </p:tgtEl>
                                        <p:attrNameLst>
                                          <p:attrName>style.rotation</p:attrName>
                                        </p:attrNameLst>
                                      </p:cBhvr>
                                      <p:tavLst>
                                        <p:tav tm="0">
                                          <p:val>
                                            <p:fltVal val="360"/>
                                          </p:val>
                                        </p:tav>
                                        <p:tav tm="100000">
                                          <p:val>
                                            <p:fltVal val="0"/>
                                          </p:val>
                                        </p:tav>
                                      </p:tavLst>
                                    </p:anim>
                                    <p:animEffect transition="in" filter="fade">
                                      <p:cBhvr>
                                        <p:cTn id="66" dur="500"/>
                                        <p:tgtEl>
                                          <p:spTgt spid="23"/>
                                        </p:tgtEl>
                                      </p:cBhvr>
                                    </p:animEffect>
                                  </p:childTnLst>
                                </p:cTn>
                              </p:par>
                              <p:par>
                                <p:cTn id="67" presetID="49" presetClass="exit" presetSubtype="0" accel="100000" fill="hold" nodeType="withEffect">
                                  <p:stCondLst>
                                    <p:cond delay="0"/>
                                  </p:stCondLst>
                                  <p:childTnLst>
                                    <p:anim calcmode="lin" valueType="num">
                                      <p:cBhvr>
                                        <p:cTn id="68" dur="500"/>
                                        <p:tgtEl>
                                          <p:spTgt spid="46"/>
                                        </p:tgtEl>
                                        <p:attrNameLst>
                                          <p:attrName>ppt_w</p:attrName>
                                        </p:attrNameLst>
                                      </p:cBhvr>
                                      <p:tavLst>
                                        <p:tav tm="0">
                                          <p:val>
                                            <p:strVal val="ppt_w"/>
                                          </p:val>
                                        </p:tav>
                                        <p:tav tm="100000">
                                          <p:val>
                                            <p:fltVal val="0"/>
                                          </p:val>
                                        </p:tav>
                                      </p:tavLst>
                                    </p:anim>
                                    <p:anim calcmode="lin" valueType="num">
                                      <p:cBhvr>
                                        <p:cTn id="69" dur="500"/>
                                        <p:tgtEl>
                                          <p:spTgt spid="46"/>
                                        </p:tgtEl>
                                        <p:attrNameLst>
                                          <p:attrName>ppt_h</p:attrName>
                                        </p:attrNameLst>
                                      </p:cBhvr>
                                      <p:tavLst>
                                        <p:tav tm="0">
                                          <p:val>
                                            <p:strVal val="ppt_h"/>
                                          </p:val>
                                        </p:tav>
                                        <p:tav tm="100000">
                                          <p:val>
                                            <p:fltVal val="0"/>
                                          </p:val>
                                        </p:tav>
                                      </p:tavLst>
                                    </p:anim>
                                    <p:anim calcmode="lin" valueType="num">
                                      <p:cBhvr>
                                        <p:cTn id="70" dur="500"/>
                                        <p:tgtEl>
                                          <p:spTgt spid="46"/>
                                        </p:tgtEl>
                                        <p:attrNameLst>
                                          <p:attrName>style.rotation</p:attrName>
                                        </p:attrNameLst>
                                      </p:cBhvr>
                                      <p:tavLst>
                                        <p:tav tm="0">
                                          <p:val>
                                            <p:fltVal val="0"/>
                                          </p:val>
                                        </p:tav>
                                        <p:tav tm="100000">
                                          <p:val>
                                            <p:fltVal val="360"/>
                                          </p:val>
                                        </p:tav>
                                      </p:tavLst>
                                    </p:anim>
                                    <p:animEffect transition="out" filter="fade">
                                      <p:cBhvr>
                                        <p:cTn id="71" dur="500"/>
                                        <p:tgtEl>
                                          <p:spTgt spid="46"/>
                                        </p:tgtEl>
                                      </p:cBhvr>
                                    </p:animEffect>
                                    <p:set>
                                      <p:cBhvr>
                                        <p:cTn id="72" dur="1" fill="hold">
                                          <p:stCondLst>
                                            <p:cond delay="499"/>
                                          </p:stCondLst>
                                        </p:cTn>
                                        <p:tgtEl>
                                          <p:spTgt spid="46"/>
                                        </p:tgtEl>
                                        <p:attrNameLst>
                                          <p:attrName>style.visibility</p:attrName>
                                        </p:attrNameLst>
                                      </p:cBhvr>
                                      <p:to>
                                        <p:strVal val="hidden"/>
                                      </p:to>
                                    </p:set>
                                  </p:childTnLst>
                                </p:cTn>
                              </p:par>
                              <p:par>
                                <p:cTn id="73" presetID="49" presetClass="exit" presetSubtype="0" accel="100000" fill="hold" nodeType="withEffect">
                                  <p:stCondLst>
                                    <p:cond delay="0"/>
                                  </p:stCondLst>
                                  <p:childTnLst>
                                    <p:anim calcmode="lin" valueType="num">
                                      <p:cBhvr>
                                        <p:cTn id="74" dur="500"/>
                                        <p:tgtEl>
                                          <p:spTgt spid="41"/>
                                        </p:tgtEl>
                                        <p:attrNameLst>
                                          <p:attrName>ppt_w</p:attrName>
                                        </p:attrNameLst>
                                      </p:cBhvr>
                                      <p:tavLst>
                                        <p:tav tm="0">
                                          <p:val>
                                            <p:strVal val="ppt_w"/>
                                          </p:val>
                                        </p:tav>
                                        <p:tav tm="100000">
                                          <p:val>
                                            <p:fltVal val="0"/>
                                          </p:val>
                                        </p:tav>
                                      </p:tavLst>
                                    </p:anim>
                                    <p:anim calcmode="lin" valueType="num">
                                      <p:cBhvr>
                                        <p:cTn id="75" dur="500"/>
                                        <p:tgtEl>
                                          <p:spTgt spid="41"/>
                                        </p:tgtEl>
                                        <p:attrNameLst>
                                          <p:attrName>ppt_h</p:attrName>
                                        </p:attrNameLst>
                                      </p:cBhvr>
                                      <p:tavLst>
                                        <p:tav tm="0">
                                          <p:val>
                                            <p:strVal val="ppt_h"/>
                                          </p:val>
                                        </p:tav>
                                        <p:tav tm="100000">
                                          <p:val>
                                            <p:fltVal val="0"/>
                                          </p:val>
                                        </p:tav>
                                      </p:tavLst>
                                    </p:anim>
                                    <p:anim calcmode="lin" valueType="num">
                                      <p:cBhvr>
                                        <p:cTn id="76" dur="500"/>
                                        <p:tgtEl>
                                          <p:spTgt spid="41"/>
                                        </p:tgtEl>
                                        <p:attrNameLst>
                                          <p:attrName>style.rotation</p:attrName>
                                        </p:attrNameLst>
                                      </p:cBhvr>
                                      <p:tavLst>
                                        <p:tav tm="0">
                                          <p:val>
                                            <p:fltVal val="0"/>
                                          </p:val>
                                        </p:tav>
                                        <p:tav tm="100000">
                                          <p:val>
                                            <p:fltVal val="360"/>
                                          </p:val>
                                        </p:tav>
                                      </p:tavLst>
                                    </p:anim>
                                    <p:animEffect transition="out" filter="fade">
                                      <p:cBhvr>
                                        <p:cTn id="77" dur="500"/>
                                        <p:tgtEl>
                                          <p:spTgt spid="41"/>
                                        </p:tgtEl>
                                      </p:cBhvr>
                                    </p:animEffect>
                                    <p:set>
                                      <p:cBhvr>
                                        <p:cTn id="78" dur="1" fill="hold">
                                          <p:stCondLst>
                                            <p:cond delay="499"/>
                                          </p:stCondLst>
                                        </p:cTn>
                                        <p:tgtEl>
                                          <p:spTgt spid="41"/>
                                        </p:tgtEl>
                                        <p:attrNameLst>
                                          <p:attrName>style.visibility</p:attrName>
                                        </p:attrNameLst>
                                      </p:cBhvr>
                                      <p:to>
                                        <p:strVal val="hidden"/>
                                      </p:to>
                                    </p:set>
                                  </p:childTnLst>
                                </p:cTn>
                              </p:par>
                              <p:par>
                                <p:cTn id="79" presetID="49" presetClass="exit" presetSubtype="0" accel="100000" fill="hold" nodeType="withEffect">
                                  <p:stCondLst>
                                    <p:cond delay="0"/>
                                  </p:stCondLst>
                                  <p:childTnLst>
                                    <p:anim calcmode="lin" valueType="num">
                                      <p:cBhvr>
                                        <p:cTn id="80" dur="500"/>
                                        <p:tgtEl>
                                          <p:spTgt spid="38"/>
                                        </p:tgtEl>
                                        <p:attrNameLst>
                                          <p:attrName>ppt_w</p:attrName>
                                        </p:attrNameLst>
                                      </p:cBhvr>
                                      <p:tavLst>
                                        <p:tav tm="0">
                                          <p:val>
                                            <p:strVal val="ppt_w"/>
                                          </p:val>
                                        </p:tav>
                                        <p:tav tm="100000">
                                          <p:val>
                                            <p:fltVal val="0"/>
                                          </p:val>
                                        </p:tav>
                                      </p:tavLst>
                                    </p:anim>
                                    <p:anim calcmode="lin" valueType="num">
                                      <p:cBhvr>
                                        <p:cTn id="81" dur="500"/>
                                        <p:tgtEl>
                                          <p:spTgt spid="38"/>
                                        </p:tgtEl>
                                        <p:attrNameLst>
                                          <p:attrName>ppt_h</p:attrName>
                                        </p:attrNameLst>
                                      </p:cBhvr>
                                      <p:tavLst>
                                        <p:tav tm="0">
                                          <p:val>
                                            <p:strVal val="ppt_h"/>
                                          </p:val>
                                        </p:tav>
                                        <p:tav tm="100000">
                                          <p:val>
                                            <p:fltVal val="0"/>
                                          </p:val>
                                        </p:tav>
                                      </p:tavLst>
                                    </p:anim>
                                    <p:anim calcmode="lin" valueType="num">
                                      <p:cBhvr>
                                        <p:cTn id="82" dur="500"/>
                                        <p:tgtEl>
                                          <p:spTgt spid="38"/>
                                        </p:tgtEl>
                                        <p:attrNameLst>
                                          <p:attrName>style.rotation</p:attrName>
                                        </p:attrNameLst>
                                      </p:cBhvr>
                                      <p:tavLst>
                                        <p:tav tm="0">
                                          <p:val>
                                            <p:fltVal val="0"/>
                                          </p:val>
                                        </p:tav>
                                        <p:tav tm="100000">
                                          <p:val>
                                            <p:fltVal val="360"/>
                                          </p:val>
                                        </p:tav>
                                      </p:tavLst>
                                    </p:anim>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par>
                                <p:cTn id="85" presetID="49" presetClass="exit" presetSubtype="0" accel="100000" fill="hold" nodeType="withEffect">
                                  <p:stCondLst>
                                    <p:cond delay="0"/>
                                  </p:stCondLst>
                                  <p:childTnLst>
                                    <p:anim calcmode="lin" valueType="num">
                                      <p:cBhvr>
                                        <p:cTn id="86" dur="500"/>
                                        <p:tgtEl>
                                          <p:spTgt spid="31"/>
                                        </p:tgtEl>
                                        <p:attrNameLst>
                                          <p:attrName>ppt_w</p:attrName>
                                        </p:attrNameLst>
                                      </p:cBhvr>
                                      <p:tavLst>
                                        <p:tav tm="0">
                                          <p:val>
                                            <p:strVal val="ppt_w"/>
                                          </p:val>
                                        </p:tav>
                                        <p:tav tm="100000">
                                          <p:val>
                                            <p:fltVal val="0"/>
                                          </p:val>
                                        </p:tav>
                                      </p:tavLst>
                                    </p:anim>
                                    <p:anim calcmode="lin" valueType="num">
                                      <p:cBhvr>
                                        <p:cTn id="87" dur="500"/>
                                        <p:tgtEl>
                                          <p:spTgt spid="31"/>
                                        </p:tgtEl>
                                        <p:attrNameLst>
                                          <p:attrName>ppt_h</p:attrName>
                                        </p:attrNameLst>
                                      </p:cBhvr>
                                      <p:tavLst>
                                        <p:tav tm="0">
                                          <p:val>
                                            <p:strVal val="ppt_h"/>
                                          </p:val>
                                        </p:tav>
                                        <p:tav tm="100000">
                                          <p:val>
                                            <p:fltVal val="0"/>
                                          </p:val>
                                        </p:tav>
                                      </p:tavLst>
                                    </p:anim>
                                    <p:anim calcmode="lin" valueType="num">
                                      <p:cBhvr>
                                        <p:cTn id="88" dur="500"/>
                                        <p:tgtEl>
                                          <p:spTgt spid="31"/>
                                        </p:tgtEl>
                                        <p:attrNameLst>
                                          <p:attrName>style.rotation</p:attrName>
                                        </p:attrNameLst>
                                      </p:cBhvr>
                                      <p:tavLst>
                                        <p:tav tm="0">
                                          <p:val>
                                            <p:fltVal val="0"/>
                                          </p:val>
                                        </p:tav>
                                        <p:tav tm="100000">
                                          <p:val>
                                            <p:fltVal val="360"/>
                                          </p:val>
                                        </p:tav>
                                      </p:tavLst>
                                    </p:anim>
                                    <p:animEffect transition="out" filter="fade">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49" presetClass="exit" presetSubtype="0" accel="100000" fill="hold" nodeType="withEffect">
                                  <p:stCondLst>
                                    <p:cond delay="0"/>
                                  </p:stCondLst>
                                  <p:childTnLst>
                                    <p:anim calcmode="lin" valueType="num">
                                      <p:cBhvr>
                                        <p:cTn id="92" dur="500"/>
                                        <p:tgtEl>
                                          <p:spTgt spid="40"/>
                                        </p:tgtEl>
                                        <p:attrNameLst>
                                          <p:attrName>ppt_w</p:attrName>
                                        </p:attrNameLst>
                                      </p:cBhvr>
                                      <p:tavLst>
                                        <p:tav tm="0">
                                          <p:val>
                                            <p:strVal val="ppt_w"/>
                                          </p:val>
                                        </p:tav>
                                        <p:tav tm="100000">
                                          <p:val>
                                            <p:fltVal val="0"/>
                                          </p:val>
                                        </p:tav>
                                      </p:tavLst>
                                    </p:anim>
                                    <p:anim calcmode="lin" valueType="num">
                                      <p:cBhvr>
                                        <p:cTn id="93" dur="500"/>
                                        <p:tgtEl>
                                          <p:spTgt spid="40"/>
                                        </p:tgtEl>
                                        <p:attrNameLst>
                                          <p:attrName>ppt_h</p:attrName>
                                        </p:attrNameLst>
                                      </p:cBhvr>
                                      <p:tavLst>
                                        <p:tav tm="0">
                                          <p:val>
                                            <p:strVal val="ppt_h"/>
                                          </p:val>
                                        </p:tav>
                                        <p:tav tm="100000">
                                          <p:val>
                                            <p:fltVal val="0"/>
                                          </p:val>
                                        </p:tav>
                                      </p:tavLst>
                                    </p:anim>
                                    <p:anim calcmode="lin" valueType="num">
                                      <p:cBhvr>
                                        <p:cTn id="94" dur="500"/>
                                        <p:tgtEl>
                                          <p:spTgt spid="40"/>
                                        </p:tgtEl>
                                        <p:attrNameLst>
                                          <p:attrName>style.rotation</p:attrName>
                                        </p:attrNameLst>
                                      </p:cBhvr>
                                      <p:tavLst>
                                        <p:tav tm="0">
                                          <p:val>
                                            <p:fltVal val="0"/>
                                          </p:val>
                                        </p:tav>
                                        <p:tav tm="100000">
                                          <p:val>
                                            <p:fltVal val="360"/>
                                          </p:val>
                                        </p:tav>
                                      </p:tavLst>
                                    </p:anim>
                                    <p:animEffect transition="out" filter="fade">
                                      <p:cBhvr>
                                        <p:cTn id="95" dur="500"/>
                                        <p:tgtEl>
                                          <p:spTgt spid="40"/>
                                        </p:tgtEl>
                                      </p:cBhvr>
                                    </p:animEffect>
                                    <p:set>
                                      <p:cBhvr>
                                        <p:cTn id="96" dur="1" fill="hold">
                                          <p:stCondLst>
                                            <p:cond delay="499"/>
                                          </p:stCondLst>
                                        </p:cTn>
                                        <p:tgtEl>
                                          <p:spTgt spid="40"/>
                                        </p:tgtEl>
                                        <p:attrNameLst>
                                          <p:attrName>style.visibility</p:attrName>
                                        </p:attrNameLst>
                                      </p:cBhvr>
                                      <p:to>
                                        <p:strVal val="hidden"/>
                                      </p:to>
                                    </p:set>
                                  </p:childTnLst>
                                </p:cTn>
                              </p:par>
                              <p:par>
                                <p:cTn id="97" presetID="49" presetClass="exit" presetSubtype="0" accel="100000" fill="hold" nodeType="withEffect">
                                  <p:stCondLst>
                                    <p:cond delay="0"/>
                                  </p:stCondLst>
                                  <p:childTnLst>
                                    <p:anim calcmode="lin" valueType="num">
                                      <p:cBhvr>
                                        <p:cTn id="98" dur="500"/>
                                        <p:tgtEl>
                                          <p:spTgt spid="45"/>
                                        </p:tgtEl>
                                        <p:attrNameLst>
                                          <p:attrName>ppt_w</p:attrName>
                                        </p:attrNameLst>
                                      </p:cBhvr>
                                      <p:tavLst>
                                        <p:tav tm="0">
                                          <p:val>
                                            <p:strVal val="ppt_w"/>
                                          </p:val>
                                        </p:tav>
                                        <p:tav tm="100000">
                                          <p:val>
                                            <p:fltVal val="0"/>
                                          </p:val>
                                        </p:tav>
                                      </p:tavLst>
                                    </p:anim>
                                    <p:anim calcmode="lin" valueType="num">
                                      <p:cBhvr>
                                        <p:cTn id="99" dur="500"/>
                                        <p:tgtEl>
                                          <p:spTgt spid="45"/>
                                        </p:tgtEl>
                                        <p:attrNameLst>
                                          <p:attrName>ppt_h</p:attrName>
                                        </p:attrNameLst>
                                      </p:cBhvr>
                                      <p:tavLst>
                                        <p:tav tm="0">
                                          <p:val>
                                            <p:strVal val="ppt_h"/>
                                          </p:val>
                                        </p:tav>
                                        <p:tav tm="100000">
                                          <p:val>
                                            <p:fltVal val="0"/>
                                          </p:val>
                                        </p:tav>
                                      </p:tavLst>
                                    </p:anim>
                                    <p:anim calcmode="lin" valueType="num">
                                      <p:cBhvr>
                                        <p:cTn id="100" dur="500"/>
                                        <p:tgtEl>
                                          <p:spTgt spid="45"/>
                                        </p:tgtEl>
                                        <p:attrNameLst>
                                          <p:attrName>style.rotation</p:attrName>
                                        </p:attrNameLst>
                                      </p:cBhvr>
                                      <p:tavLst>
                                        <p:tav tm="0">
                                          <p:val>
                                            <p:fltVal val="0"/>
                                          </p:val>
                                        </p:tav>
                                        <p:tav tm="100000">
                                          <p:val>
                                            <p:fltVal val="360"/>
                                          </p:val>
                                        </p:tav>
                                      </p:tavLst>
                                    </p:anim>
                                    <p:animEffect transition="out" filter="fade">
                                      <p:cBhvr>
                                        <p:cTn id="101" dur="500"/>
                                        <p:tgtEl>
                                          <p:spTgt spid="45"/>
                                        </p:tgtEl>
                                      </p:cBhvr>
                                    </p:animEffect>
                                    <p:set>
                                      <p:cBhvr>
                                        <p:cTn id="10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925" y="805452"/>
            <a:ext cx="3077948" cy="520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057" y="1861292"/>
            <a:ext cx="467629" cy="36251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5" name="Rounded Rectangle 4"/>
          <p:cNvSpPr/>
          <p:nvPr/>
        </p:nvSpPr>
        <p:spPr>
          <a:xfrm>
            <a:off x="914400" y="6400800"/>
            <a:ext cx="7543800" cy="457200"/>
          </a:xfrm>
          <a:prstGeom prst="round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6705600"/>
            <a:ext cx="7848600" cy="152400"/>
          </a:xfrm>
          <a:prstGeom prst="rect">
            <a:avLst/>
          </a:prstGeom>
          <a:blipFill>
            <a:blip r:embed="rId3"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sp>
        <p:nvSpPr>
          <p:cNvPr id="32" name="TextBox 31"/>
          <p:cNvSpPr txBox="1"/>
          <p:nvPr/>
        </p:nvSpPr>
        <p:spPr>
          <a:xfrm>
            <a:off x="1143000" y="180975"/>
            <a:ext cx="6857999" cy="461665"/>
          </a:xfrm>
          <a:prstGeom prst="rect">
            <a:avLst/>
          </a:prstGeom>
          <a:noFill/>
        </p:spPr>
        <p:txBody>
          <a:bodyPr wrap="square" rtlCol="0">
            <a:spAutoFit/>
          </a:bodyPr>
          <a:lstStyle/>
          <a:p>
            <a:pPr algn="ctr"/>
            <a:r>
              <a:rPr lang="en-US" sz="2400" dirty="0"/>
              <a:t>______ helps mosquitoes grow quickly.</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5470" y="2407134"/>
            <a:ext cx="455403" cy="51206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636" y="2933935"/>
            <a:ext cx="461070" cy="51206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89" y="3460736"/>
            <a:ext cx="462784" cy="51206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470" y="3988968"/>
            <a:ext cx="467259" cy="512064"/>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892" y="4499312"/>
            <a:ext cx="473816" cy="51206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950" y="5008016"/>
            <a:ext cx="463597" cy="5120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9904" y="806660"/>
            <a:ext cx="461698" cy="512064"/>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2742" y="813940"/>
            <a:ext cx="455403" cy="51206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063" y="805452"/>
            <a:ext cx="467259" cy="512064"/>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214" y="825750"/>
            <a:ext cx="462784" cy="512064"/>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002" y="832672"/>
            <a:ext cx="461491" cy="512064"/>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8852" y="6193536"/>
            <a:ext cx="461698" cy="512064"/>
          </a:xfrm>
          <a:prstGeom prst="rect">
            <a:avLst/>
          </a:prstGeom>
        </p:spPr>
      </p:pic>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71455" y="6181726"/>
            <a:ext cx="455403" cy="512064"/>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757" y="6174341"/>
            <a:ext cx="467259" cy="512064"/>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7524" y="6193536"/>
            <a:ext cx="462784" cy="512064"/>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16590" y="6181726"/>
            <a:ext cx="461491" cy="512064"/>
          </a:xfrm>
          <a:prstGeom prst="rect">
            <a:avLst/>
          </a:prstGeom>
        </p:spPr>
      </p:pic>
    </p:spTree>
    <p:extLst>
      <p:ext uri="{BB962C8B-B14F-4D97-AF65-F5344CB8AC3E}">
        <p14:creationId xmlns:p14="http://schemas.microsoft.com/office/powerpoint/2010/main" val="280928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 calcmode="lin" valueType="num">
                                      <p:cBhvr>
                                        <p:cTn id="31" dur="500" fill="hold"/>
                                        <p:tgtEl>
                                          <p:spTgt spid="43"/>
                                        </p:tgtEl>
                                        <p:attrNameLst>
                                          <p:attrName>style.rotation</p:attrName>
                                        </p:attrNameLst>
                                      </p:cBhvr>
                                      <p:tavLst>
                                        <p:tav tm="0">
                                          <p:val>
                                            <p:fltVal val="360"/>
                                          </p:val>
                                        </p:tav>
                                        <p:tav tm="100000">
                                          <p:val>
                                            <p:fltVal val="0"/>
                                          </p:val>
                                        </p:tav>
                                      </p:tavLst>
                                    </p:anim>
                                    <p:animEffect transition="in" filter="fade">
                                      <p:cBhvr>
                                        <p:cTn id="32" dur="500"/>
                                        <p:tgtEl>
                                          <p:spTgt spid="43"/>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 calcmode="lin" valueType="num">
                                      <p:cBhvr>
                                        <p:cTn id="37" dur="500" fill="hold"/>
                                        <p:tgtEl>
                                          <p:spTgt spid="47"/>
                                        </p:tgtEl>
                                        <p:attrNameLst>
                                          <p:attrName>style.rotation</p:attrName>
                                        </p:attrNameLst>
                                      </p:cBhvr>
                                      <p:tavLst>
                                        <p:tav tm="0">
                                          <p:val>
                                            <p:fltVal val="360"/>
                                          </p:val>
                                        </p:tav>
                                        <p:tav tm="100000">
                                          <p:val>
                                            <p:fltVal val="0"/>
                                          </p:val>
                                        </p:tav>
                                      </p:tavLst>
                                    </p:anim>
                                    <p:animEffect transition="in" filter="fade">
                                      <p:cBhvr>
                                        <p:cTn id="38" dur="500"/>
                                        <p:tgtEl>
                                          <p:spTgt spid="4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 calcmode="lin" valueType="num">
                                      <p:cBhvr>
                                        <p:cTn id="43" dur="500" fill="hold"/>
                                        <p:tgtEl>
                                          <p:spTgt spid="48"/>
                                        </p:tgtEl>
                                        <p:attrNameLst>
                                          <p:attrName>style.rotation</p:attrName>
                                        </p:attrNameLst>
                                      </p:cBhvr>
                                      <p:tavLst>
                                        <p:tav tm="0">
                                          <p:val>
                                            <p:fltVal val="360"/>
                                          </p:val>
                                        </p:tav>
                                        <p:tav tm="100000">
                                          <p:val>
                                            <p:fltVal val="0"/>
                                          </p:val>
                                        </p:tav>
                                      </p:tavLst>
                                    </p:anim>
                                    <p:animEffect transition="in" filter="fade">
                                      <p:cBhvr>
                                        <p:cTn id="44" dur="500"/>
                                        <p:tgtEl>
                                          <p:spTgt spid="48"/>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 calcmode="lin" valueType="num">
                                      <p:cBhvr>
                                        <p:cTn id="49" dur="500" fill="hold"/>
                                        <p:tgtEl>
                                          <p:spTgt spid="49"/>
                                        </p:tgtEl>
                                        <p:attrNameLst>
                                          <p:attrName>style.rotation</p:attrName>
                                        </p:attrNameLst>
                                      </p:cBhvr>
                                      <p:tavLst>
                                        <p:tav tm="0">
                                          <p:val>
                                            <p:fltVal val="360"/>
                                          </p:val>
                                        </p:tav>
                                        <p:tav tm="100000">
                                          <p:val>
                                            <p:fltVal val="0"/>
                                          </p:val>
                                        </p:tav>
                                      </p:tavLst>
                                    </p:anim>
                                    <p:animEffect transition="in" filter="fade">
                                      <p:cBhvr>
                                        <p:cTn id="50" dur="500"/>
                                        <p:tgtEl>
                                          <p:spTgt spid="49"/>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 calcmode="lin" valueType="num">
                                      <p:cBhvr>
                                        <p:cTn id="55" dur="500" fill="hold"/>
                                        <p:tgtEl>
                                          <p:spTgt spid="50"/>
                                        </p:tgtEl>
                                        <p:attrNameLst>
                                          <p:attrName>style.rotation</p:attrName>
                                        </p:attrNameLst>
                                      </p:cBhvr>
                                      <p:tavLst>
                                        <p:tav tm="0">
                                          <p:val>
                                            <p:fltVal val="360"/>
                                          </p:val>
                                        </p:tav>
                                        <p:tav tm="100000">
                                          <p:val>
                                            <p:fltVal val="0"/>
                                          </p:val>
                                        </p:tav>
                                      </p:tavLst>
                                    </p:anim>
                                    <p:animEffect transition="in" filter="fade">
                                      <p:cBhvr>
                                        <p:cTn id="56" dur="500"/>
                                        <p:tgtEl>
                                          <p:spTgt spid="50"/>
                                        </p:tgtEl>
                                      </p:cBhvr>
                                    </p:animEffect>
                                  </p:childTnLst>
                                </p:cTn>
                              </p:par>
                              <p:par>
                                <p:cTn id="57" presetID="49" presetClass="exit" presetSubtype="0" accel="100000" fill="hold" nodeType="withEffect">
                                  <p:stCondLst>
                                    <p:cond delay="0"/>
                                  </p:stCondLst>
                                  <p:childTnLst>
                                    <p:anim calcmode="lin" valueType="num">
                                      <p:cBhvr>
                                        <p:cTn id="58" dur="500"/>
                                        <p:tgtEl>
                                          <p:spTgt spid="53"/>
                                        </p:tgtEl>
                                        <p:attrNameLst>
                                          <p:attrName>ppt_w</p:attrName>
                                        </p:attrNameLst>
                                      </p:cBhvr>
                                      <p:tavLst>
                                        <p:tav tm="0">
                                          <p:val>
                                            <p:strVal val="ppt_w"/>
                                          </p:val>
                                        </p:tav>
                                        <p:tav tm="100000">
                                          <p:val>
                                            <p:fltVal val="0"/>
                                          </p:val>
                                        </p:tav>
                                      </p:tavLst>
                                    </p:anim>
                                    <p:anim calcmode="lin" valueType="num">
                                      <p:cBhvr>
                                        <p:cTn id="59" dur="500"/>
                                        <p:tgtEl>
                                          <p:spTgt spid="53"/>
                                        </p:tgtEl>
                                        <p:attrNameLst>
                                          <p:attrName>ppt_h</p:attrName>
                                        </p:attrNameLst>
                                      </p:cBhvr>
                                      <p:tavLst>
                                        <p:tav tm="0">
                                          <p:val>
                                            <p:strVal val="ppt_h"/>
                                          </p:val>
                                        </p:tav>
                                        <p:tav tm="100000">
                                          <p:val>
                                            <p:fltVal val="0"/>
                                          </p:val>
                                        </p:tav>
                                      </p:tavLst>
                                    </p:anim>
                                    <p:anim calcmode="lin" valueType="num">
                                      <p:cBhvr>
                                        <p:cTn id="60" dur="500"/>
                                        <p:tgtEl>
                                          <p:spTgt spid="53"/>
                                        </p:tgtEl>
                                        <p:attrNameLst>
                                          <p:attrName>style.rotation</p:attrName>
                                        </p:attrNameLst>
                                      </p:cBhvr>
                                      <p:tavLst>
                                        <p:tav tm="0">
                                          <p:val>
                                            <p:fltVal val="0"/>
                                          </p:val>
                                        </p:tav>
                                        <p:tav tm="100000">
                                          <p:val>
                                            <p:fltVal val="360"/>
                                          </p:val>
                                        </p:tav>
                                      </p:tavLst>
                                    </p:anim>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par>
                                <p:cTn id="63" presetID="49" presetClass="exit" presetSubtype="0" accel="100000" fill="hold" nodeType="withEffect">
                                  <p:stCondLst>
                                    <p:cond delay="0"/>
                                  </p:stCondLst>
                                  <p:childTnLst>
                                    <p:anim calcmode="lin" valueType="num">
                                      <p:cBhvr>
                                        <p:cTn id="64" dur="500"/>
                                        <p:tgtEl>
                                          <p:spTgt spid="55"/>
                                        </p:tgtEl>
                                        <p:attrNameLst>
                                          <p:attrName>ppt_w</p:attrName>
                                        </p:attrNameLst>
                                      </p:cBhvr>
                                      <p:tavLst>
                                        <p:tav tm="0">
                                          <p:val>
                                            <p:strVal val="ppt_w"/>
                                          </p:val>
                                        </p:tav>
                                        <p:tav tm="100000">
                                          <p:val>
                                            <p:fltVal val="0"/>
                                          </p:val>
                                        </p:tav>
                                      </p:tavLst>
                                    </p:anim>
                                    <p:anim calcmode="lin" valueType="num">
                                      <p:cBhvr>
                                        <p:cTn id="65" dur="500"/>
                                        <p:tgtEl>
                                          <p:spTgt spid="55"/>
                                        </p:tgtEl>
                                        <p:attrNameLst>
                                          <p:attrName>ppt_h</p:attrName>
                                        </p:attrNameLst>
                                      </p:cBhvr>
                                      <p:tavLst>
                                        <p:tav tm="0">
                                          <p:val>
                                            <p:strVal val="ppt_h"/>
                                          </p:val>
                                        </p:tav>
                                        <p:tav tm="100000">
                                          <p:val>
                                            <p:fltVal val="0"/>
                                          </p:val>
                                        </p:tav>
                                      </p:tavLst>
                                    </p:anim>
                                    <p:anim calcmode="lin" valueType="num">
                                      <p:cBhvr>
                                        <p:cTn id="66" dur="500"/>
                                        <p:tgtEl>
                                          <p:spTgt spid="55"/>
                                        </p:tgtEl>
                                        <p:attrNameLst>
                                          <p:attrName>style.rotation</p:attrName>
                                        </p:attrNameLst>
                                      </p:cBhvr>
                                      <p:tavLst>
                                        <p:tav tm="0">
                                          <p:val>
                                            <p:fltVal val="0"/>
                                          </p:val>
                                        </p:tav>
                                        <p:tav tm="100000">
                                          <p:val>
                                            <p:fltVal val="360"/>
                                          </p:val>
                                        </p:tav>
                                      </p:tavLst>
                                    </p:anim>
                                    <p:animEffect transition="out" filter="fade">
                                      <p:cBhvr>
                                        <p:cTn id="67" dur="500"/>
                                        <p:tgtEl>
                                          <p:spTgt spid="55"/>
                                        </p:tgtEl>
                                      </p:cBhvr>
                                    </p:animEffect>
                                    <p:set>
                                      <p:cBhvr>
                                        <p:cTn id="68" dur="1" fill="hold">
                                          <p:stCondLst>
                                            <p:cond delay="499"/>
                                          </p:stCondLst>
                                        </p:cTn>
                                        <p:tgtEl>
                                          <p:spTgt spid="55"/>
                                        </p:tgtEl>
                                        <p:attrNameLst>
                                          <p:attrName>style.visibility</p:attrName>
                                        </p:attrNameLst>
                                      </p:cBhvr>
                                      <p:to>
                                        <p:strVal val="hidden"/>
                                      </p:to>
                                    </p:set>
                                  </p:childTnLst>
                                </p:cTn>
                              </p:par>
                              <p:par>
                                <p:cTn id="69" presetID="49" presetClass="exit" presetSubtype="0" accel="100000" fill="hold" nodeType="withEffect">
                                  <p:stCondLst>
                                    <p:cond delay="0"/>
                                  </p:stCondLst>
                                  <p:childTnLst>
                                    <p:anim calcmode="lin" valueType="num">
                                      <p:cBhvr>
                                        <p:cTn id="70" dur="500"/>
                                        <p:tgtEl>
                                          <p:spTgt spid="51"/>
                                        </p:tgtEl>
                                        <p:attrNameLst>
                                          <p:attrName>ppt_w</p:attrName>
                                        </p:attrNameLst>
                                      </p:cBhvr>
                                      <p:tavLst>
                                        <p:tav tm="0">
                                          <p:val>
                                            <p:strVal val="ppt_w"/>
                                          </p:val>
                                        </p:tav>
                                        <p:tav tm="100000">
                                          <p:val>
                                            <p:fltVal val="0"/>
                                          </p:val>
                                        </p:tav>
                                      </p:tavLst>
                                    </p:anim>
                                    <p:anim calcmode="lin" valueType="num">
                                      <p:cBhvr>
                                        <p:cTn id="71" dur="500"/>
                                        <p:tgtEl>
                                          <p:spTgt spid="51"/>
                                        </p:tgtEl>
                                        <p:attrNameLst>
                                          <p:attrName>ppt_h</p:attrName>
                                        </p:attrNameLst>
                                      </p:cBhvr>
                                      <p:tavLst>
                                        <p:tav tm="0">
                                          <p:val>
                                            <p:strVal val="ppt_h"/>
                                          </p:val>
                                        </p:tav>
                                        <p:tav tm="100000">
                                          <p:val>
                                            <p:fltVal val="0"/>
                                          </p:val>
                                        </p:tav>
                                      </p:tavLst>
                                    </p:anim>
                                    <p:anim calcmode="lin" valueType="num">
                                      <p:cBhvr>
                                        <p:cTn id="72" dur="500"/>
                                        <p:tgtEl>
                                          <p:spTgt spid="51"/>
                                        </p:tgtEl>
                                        <p:attrNameLst>
                                          <p:attrName>style.rotation</p:attrName>
                                        </p:attrNameLst>
                                      </p:cBhvr>
                                      <p:tavLst>
                                        <p:tav tm="0">
                                          <p:val>
                                            <p:fltVal val="0"/>
                                          </p:val>
                                        </p:tav>
                                        <p:tav tm="100000">
                                          <p:val>
                                            <p:fltVal val="360"/>
                                          </p:val>
                                        </p:tav>
                                      </p:tavLst>
                                    </p:anim>
                                    <p:animEffect transition="out" filter="fade">
                                      <p:cBhvr>
                                        <p:cTn id="73" dur="500"/>
                                        <p:tgtEl>
                                          <p:spTgt spid="51"/>
                                        </p:tgtEl>
                                      </p:cBhvr>
                                    </p:animEffect>
                                    <p:set>
                                      <p:cBhvr>
                                        <p:cTn id="74" dur="1" fill="hold">
                                          <p:stCondLst>
                                            <p:cond delay="499"/>
                                          </p:stCondLst>
                                        </p:cTn>
                                        <p:tgtEl>
                                          <p:spTgt spid="51"/>
                                        </p:tgtEl>
                                        <p:attrNameLst>
                                          <p:attrName>style.visibility</p:attrName>
                                        </p:attrNameLst>
                                      </p:cBhvr>
                                      <p:to>
                                        <p:strVal val="hidden"/>
                                      </p:to>
                                    </p:set>
                                  </p:childTnLst>
                                </p:cTn>
                              </p:par>
                              <p:par>
                                <p:cTn id="75" presetID="49" presetClass="exit" presetSubtype="0" accel="100000" fill="hold" nodeType="withEffect">
                                  <p:stCondLst>
                                    <p:cond delay="0"/>
                                  </p:stCondLst>
                                  <p:childTnLst>
                                    <p:anim calcmode="lin" valueType="num">
                                      <p:cBhvr>
                                        <p:cTn id="76" dur="500"/>
                                        <p:tgtEl>
                                          <p:spTgt spid="54"/>
                                        </p:tgtEl>
                                        <p:attrNameLst>
                                          <p:attrName>ppt_w</p:attrName>
                                        </p:attrNameLst>
                                      </p:cBhvr>
                                      <p:tavLst>
                                        <p:tav tm="0">
                                          <p:val>
                                            <p:strVal val="ppt_w"/>
                                          </p:val>
                                        </p:tav>
                                        <p:tav tm="100000">
                                          <p:val>
                                            <p:fltVal val="0"/>
                                          </p:val>
                                        </p:tav>
                                      </p:tavLst>
                                    </p:anim>
                                    <p:anim calcmode="lin" valueType="num">
                                      <p:cBhvr>
                                        <p:cTn id="77" dur="500"/>
                                        <p:tgtEl>
                                          <p:spTgt spid="54"/>
                                        </p:tgtEl>
                                        <p:attrNameLst>
                                          <p:attrName>ppt_h</p:attrName>
                                        </p:attrNameLst>
                                      </p:cBhvr>
                                      <p:tavLst>
                                        <p:tav tm="0">
                                          <p:val>
                                            <p:strVal val="ppt_h"/>
                                          </p:val>
                                        </p:tav>
                                        <p:tav tm="100000">
                                          <p:val>
                                            <p:fltVal val="0"/>
                                          </p:val>
                                        </p:tav>
                                      </p:tavLst>
                                    </p:anim>
                                    <p:anim calcmode="lin" valueType="num">
                                      <p:cBhvr>
                                        <p:cTn id="78" dur="500"/>
                                        <p:tgtEl>
                                          <p:spTgt spid="54"/>
                                        </p:tgtEl>
                                        <p:attrNameLst>
                                          <p:attrName>style.rotation</p:attrName>
                                        </p:attrNameLst>
                                      </p:cBhvr>
                                      <p:tavLst>
                                        <p:tav tm="0">
                                          <p:val>
                                            <p:fltVal val="0"/>
                                          </p:val>
                                        </p:tav>
                                        <p:tav tm="100000">
                                          <p:val>
                                            <p:fltVal val="360"/>
                                          </p:val>
                                        </p:tav>
                                      </p:tavLst>
                                    </p:anim>
                                    <p:animEffect transition="out" filter="fade">
                                      <p:cBhvr>
                                        <p:cTn id="79" dur="500"/>
                                        <p:tgtEl>
                                          <p:spTgt spid="54"/>
                                        </p:tgtEl>
                                      </p:cBhvr>
                                    </p:animEffect>
                                    <p:set>
                                      <p:cBhvr>
                                        <p:cTn id="80" dur="1" fill="hold">
                                          <p:stCondLst>
                                            <p:cond delay="499"/>
                                          </p:stCondLst>
                                        </p:cTn>
                                        <p:tgtEl>
                                          <p:spTgt spid="54"/>
                                        </p:tgtEl>
                                        <p:attrNameLst>
                                          <p:attrName>style.visibility</p:attrName>
                                        </p:attrNameLst>
                                      </p:cBhvr>
                                      <p:to>
                                        <p:strVal val="hidden"/>
                                      </p:to>
                                    </p:set>
                                  </p:childTnLst>
                                </p:cTn>
                              </p:par>
                              <p:par>
                                <p:cTn id="81" presetID="49" presetClass="exit" presetSubtype="0" accel="100000" fill="hold" nodeType="withEffect">
                                  <p:stCondLst>
                                    <p:cond delay="0"/>
                                  </p:stCondLst>
                                  <p:childTnLst>
                                    <p:anim calcmode="lin" valueType="num">
                                      <p:cBhvr>
                                        <p:cTn id="82" dur="500"/>
                                        <p:tgtEl>
                                          <p:spTgt spid="52"/>
                                        </p:tgtEl>
                                        <p:attrNameLst>
                                          <p:attrName>ppt_w</p:attrName>
                                        </p:attrNameLst>
                                      </p:cBhvr>
                                      <p:tavLst>
                                        <p:tav tm="0">
                                          <p:val>
                                            <p:strVal val="ppt_w"/>
                                          </p:val>
                                        </p:tav>
                                        <p:tav tm="100000">
                                          <p:val>
                                            <p:fltVal val="0"/>
                                          </p:val>
                                        </p:tav>
                                      </p:tavLst>
                                    </p:anim>
                                    <p:anim calcmode="lin" valueType="num">
                                      <p:cBhvr>
                                        <p:cTn id="83" dur="500"/>
                                        <p:tgtEl>
                                          <p:spTgt spid="52"/>
                                        </p:tgtEl>
                                        <p:attrNameLst>
                                          <p:attrName>ppt_h</p:attrName>
                                        </p:attrNameLst>
                                      </p:cBhvr>
                                      <p:tavLst>
                                        <p:tav tm="0">
                                          <p:val>
                                            <p:strVal val="ppt_h"/>
                                          </p:val>
                                        </p:tav>
                                        <p:tav tm="100000">
                                          <p:val>
                                            <p:fltVal val="0"/>
                                          </p:val>
                                        </p:tav>
                                      </p:tavLst>
                                    </p:anim>
                                    <p:anim calcmode="lin" valueType="num">
                                      <p:cBhvr>
                                        <p:cTn id="84" dur="500"/>
                                        <p:tgtEl>
                                          <p:spTgt spid="52"/>
                                        </p:tgtEl>
                                        <p:attrNameLst>
                                          <p:attrName>style.rotation</p:attrName>
                                        </p:attrNameLst>
                                      </p:cBhvr>
                                      <p:tavLst>
                                        <p:tav tm="0">
                                          <p:val>
                                            <p:fltVal val="0"/>
                                          </p:val>
                                        </p:tav>
                                        <p:tav tm="100000">
                                          <p:val>
                                            <p:fltVal val="360"/>
                                          </p:val>
                                        </p:tav>
                                      </p:tavLst>
                                    </p:anim>
                                    <p:animEffect transition="out" filter="fade">
                                      <p:cBhvr>
                                        <p:cTn id="85" dur="500"/>
                                        <p:tgtEl>
                                          <p:spTgt spid="52"/>
                                        </p:tgtEl>
                                      </p:cBhvr>
                                    </p:animEffect>
                                    <p:set>
                                      <p:cBhvr>
                                        <p:cTn id="86"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19828" y="3948066"/>
            <a:ext cx="5680813" cy="5000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914400" y="6400800"/>
            <a:ext cx="7543800" cy="457200"/>
          </a:xfrm>
          <a:prstGeom prst="round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925" y="805452"/>
            <a:ext cx="3077948" cy="5205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057" y="1861292"/>
            <a:ext cx="467629" cy="36251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42925" y="805452"/>
            <a:ext cx="473665" cy="26271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1846555"/>
            <a:ext cx="6793637" cy="541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70099"/>
            <a:ext cx="6858000" cy="5295725"/>
          </a:xfrm>
          <a:prstGeom prst="rect">
            <a:avLst/>
          </a:prstGeom>
        </p:spPr>
      </p:pic>
      <p:sp>
        <p:nvSpPr>
          <p:cNvPr id="6" name="Rectangle 5"/>
          <p:cNvSpPr/>
          <p:nvPr/>
        </p:nvSpPr>
        <p:spPr>
          <a:xfrm>
            <a:off x="762000" y="6705600"/>
            <a:ext cx="7848600" cy="152400"/>
          </a:xfrm>
          <a:prstGeom prst="rect">
            <a:avLst/>
          </a:prstGeom>
          <a:blipFill>
            <a:blip r:embed="rId2" cstate="print"/>
            <a:tile tx="0" ty="0" sx="100000" sy="100000" flip="none" algn="tl"/>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29" y="1846555"/>
            <a:ext cx="467259" cy="5120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0650" y="1846555"/>
            <a:ext cx="467259" cy="5120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445" y="1846555"/>
            <a:ext cx="462784" cy="512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661" y="1846555"/>
            <a:ext cx="461698" cy="5120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344" y="1846555"/>
            <a:ext cx="467259" cy="51206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3872" y="1846555"/>
            <a:ext cx="461070" cy="51206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4298" y="1861292"/>
            <a:ext cx="455403" cy="51206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9057" y="1846302"/>
            <a:ext cx="467629" cy="51206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84439" y="1849881"/>
            <a:ext cx="461491" cy="512064"/>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582" y="1846302"/>
            <a:ext cx="461070" cy="512064"/>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6304" y="1853201"/>
            <a:ext cx="466883" cy="51206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8008" y="1861292"/>
            <a:ext cx="473816" cy="51206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69754" y="1846302"/>
            <a:ext cx="466883" cy="512064"/>
          </a:xfrm>
          <a:prstGeom prst="rect">
            <a:avLst/>
          </a:prstGeom>
        </p:spPr>
      </p:pic>
      <p:sp>
        <p:nvSpPr>
          <p:cNvPr id="32" name="TextBox 31"/>
          <p:cNvSpPr txBox="1"/>
          <p:nvPr/>
        </p:nvSpPr>
        <p:spPr>
          <a:xfrm>
            <a:off x="228600" y="180975"/>
            <a:ext cx="8382000" cy="461665"/>
          </a:xfrm>
          <a:prstGeom prst="rect">
            <a:avLst/>
          </a:prstGeom>
          <a:noFill/>
        </p:spPr>
        <p:txBody>
          <a:bodyPr wrap="square" rtlCol="0">
            <a:spAutoFit/>
          </a:bodyPr>
          <a:lstStyle/>
          <a:p>
            <a:pPr algn="ctr"/>
            <a:r>
              <a:rPr lang="en-US" sz="2400" dirty="0"/>
              <a:t>All insects have an __________ which protects their soft organs.</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5535" y="805452"/>
            <a:ext cx="471694" cy="51206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892" y="1341137"/>
            <a:ext cx="461698" cy="51206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970" y="2388285"/>
            <a:ext cx="467259" cy="512064"/>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187" y="2920654"/>
            <a:ext cx="455403" cy="51206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5470" y="2407134"/>
            <a:ext cx="455403" cy="51206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2636" y="2933935"/>
            <a:ext cx="461070" cy="51206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089" y="3460736"/>
            <a:ext cx="462784" cy="51206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851" y="3950208"/>
            <a:ext cx="467259" cy="512064"/>
          </a:xfrm>
          <a:prstGeom prst="rect">
            <a:avLst/>
          </a:prstGeom>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0892" y="4499312"/>
            <a:ext cx="473816" cy="51206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950" y="5008016"/>
            <a:ext cx="463597" cy="5120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9904" y="806660"/>
            <a:ext cx="461698" cy="512064"/>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2742" y="813940"/>
            <a:ext cx="455403" cy="512064"/>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063" y="805452"/>
            <a:ext cx="467259" cy="512064"/>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214" y="825750"/>
            <a:ext cx="462784" cy="512064"/>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2002" y="832672"/>
            <a:ext cx="461491" cy="512064"/>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4904" y="3941199"/>
            <a:ext cx="461070" cy="512064"/>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0229" y="3941199"/>
            <a:ext cx="462784" cy="512064"/>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37044" y="3941199"/>
            <a:ext cx="463597" cy="512064"/>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828" y="3941199"/>
            <a:ext cx="467259" cy="51206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42925" y="3941199"/>
            <a:ext cx="461070" cy="512064"/>
          </a:xfrm>
          <a:prstGeom prst="rect">
            <a:avLst/>
          </a:prstGeom>
        </p:spPr>
      </p:pic>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6920" y="3941199"/>
            <a:ext cx="466883" cy="512064"/>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5828" y="3941199"/>
            <a:ext cx="467259" cy="512064"/>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5330" y="3936017"/>
            <a:ext cx="469392" cy="512064"/>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43935" y="3936017"/>
            <a:ext cx="467071" cy="512064"/>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29908" y="3948066"/>
            <a:ext cx="456821" cy="512064"/>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932" y="6193283"/>
            <a:ext cx="467259" cy="512064"/>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6654" y="6178799"/>
            <a:ext cx="461070" cy="512064"/>
          </a:xfrm>
          <a:prstGeom prst="rect">
            <a:avLst/>
          </a:prstGeom>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842" y="6183577"/>
            <a:ext cx="466883" cy="512064"/>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273" y="6185666"/>
            <a:ext cx="467259" cy="512064"/>
          </a:xfrm>
          <a:prstGeom prst="rect">
            <a:avLst/>
          </a:prstGeom>
        </p:spPr>
      </p:pic>
      <p:pic>
        <p:nvPicPr>
          <p:cNvPr id="65" name="Picture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69264" y="6193283"/>
            <a:ext cx="469392" cy="512064"/>
          </a:xfrm>
          <a:prstGeom prst="rect">
            <a:avLst/>
          </a:prstGeom>
        </p:spPr>
      </p:pic>
      <p:pic>
        <p:nvPicPr>
          <p:cNvPr id="66" name="Picture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67664" y="6173617"/>
            <a:ext cx="467071" cy="512064"/>
          </a:xfrm>
          <a:prstGeom prst="rect">
            <a:avLst/>
          </a:prstGeom>
        </p:spPr>
      </p:pic>
      <p:pic>
        <p:nvPicPr>
          <p:cNvPr id="67" name="Picture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01268" y="6193283"/>
            <a:ext cx="456821" cy="512064"/>
          </a:xfrm>
          <a:prstGeom prst="rect">
            <a:avLst/>
          </a:prstGeom>
        </p:spPr>
      </p:pic>
      <p:pic>
        <p:nvPicPr>
          <p:cNvPr id="69" name="Pictur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6069" y="6193283"/>
            <a:ext cx="461070" cy="512064"/>
          </a:xfrm>
          <a:prstGeom prst="rect">
            <a:avLst/>
          </a:prstGeom>
        </p:spPr>
      </p:pic>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6174" y="6193283"/>
            <a:ext cx="462784" cy="512064"/>
          </a:xfrm>
          <a:prstGeom prst="rect">
            <a:avLst/>
          </a:prstGeom>
        </p:spPr>
      </p:pic>
      <p:pic>
        <p:nvPicPr>
          <p:cNvPr id="71" name="Picture 7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7125" y="6193536"/>
            <a:ext cx="463597" cy="512064"/>
          </a:xfrm>
          <a:prstGeom prst="rect">
            <a:avLst/>
          </a:prstGeom>
        </p:spPr>
      </p:pic>
    </p:spTree>
    <p:extLst>
      <p:ext uri="{BB962C8B-B14F-4D97-AF65-F5344CB8AC3E}">
        <p14:creationId xmlns:p14="http://schemas.microsoft.com/office/powerpoint/2010/main" val="406994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 calcmode="lin" valueType="num">
                                      <p:cBhvr>
                                        <p:cTn id="51" dur="500" fill="hold"/>
                                        <p:tgtEl>
                                          <p:spTgt spid="57"/>
                                        </p:tgtEl>
                                        <p:attrNameLst>
                                          <p:attrName>style.rotation</p:attrName>
                                        </p:attrNameLst>
                                      </p:cBhvr>
                                      <p:tavLst>
                                        <p:tav tm="0">
                                          <p:val>
                                            <p:fltVal val="360"/>
                                          </p:val>
                                        </p:tav>
                                        <p:tav tm="100000">
                                          <p:val>
                                            <p:fltVal val="0"/>
                                          </p:val>
                                        </p:tav>
                                      </p:tavLst>
                                    </p:anim>
                                    <p:animEffect transition="in" filter="fade">
                                      <p:cBhvr>
                                        <p:cTn id="52" dur="500"/>
                                        <p:tgtEl>
                                          <p:spTgt spid="57"/>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 calcmode="lin" valueType="num">
                                      <p:cBhvr>
                                        <p:cTn id="57" dur="500" fill="hold"/>
                                        <p:tgtEl>
                                          <p:spTgt spid="25"/>
                                        </p:tgtEl>
                                        <p:attrNameLst>
                                          <p:attrName>style.rotation</p:attrName>
                                        </p:attrNameLst>
                                      </p:cBhvr>
                                      <p:tavLst>
                                        <p:tav tm="0">
                                          <p:val>
                                            <p:fltVal val="360"/>
                                          </p:val>
                                        </p:tav>
                                        <p:tav tm="100000">
                                          <p:val>
                                            <p:fltVal val="0"/>
                                          </p:val>
                                        </p:tav>
                                      </p:tavLst>
                                    </p:anim>
                                    <p:animEffect transition="in" filter="fade">
                                      <p:cBhvr>
                                        <p:cTn id="58" dur="500"/>
                                        <p:tgtEl>
                                          <p:spTgt spid="25"/>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 calcmode="lin" valueType="num">
                                      <p:cBhvr>
                                        <p:cTn id="63" dur="500" fill="hold"/>
                                        <p:tgtEl>
                                          <p:spTgt spid="58"/>
                                        </p:tgtEl>
                                        <p:attrNameLst>
                                          <p:attrName>style.rotation</p:attrName>
                                        </p:attrNameLst>
                                      </p:cBhvr>
                                      <p:tavLst>
                                        <p:tav tm="0">
                                          <p:val>
                                            <p:fltVal val="360"/>
                                          </p:val>
                                        </p:tav>
                                        <p:tav tm="100000">
                                          <p:val>
                                            <p:fltVal val="0"/>
                                          </p:val>
                                        </p:tav>
                                      </p:tavLst>
                                    </p:anim>
                                    <p:animEffect transition="in" filter="fade">
                                      <p:cBhvr>
                                        <p:cTn id="64" dur="500"/>
                                        <p:tgtEl>
                                          <p:spTgt spid="58"/>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 calcmode="lin" valueType="num">
                                      <p:cBhvr>
                                        <p:cTn id="69" dur="500" fill="hold"/>
                                        <p:tgtEl>
                                          <p:spTgt spid="59"/>
                                        </p:tgtEl>
                                        <p:attrNameLst>
                                          <p:attrName>style.rotation</p:attrName>
                                        </p:attrNameLst>
                                      </p:cBhvr>
                                      <p:tavLst>
                                        <p:tav tm="0">
                                          <p:val>
                                            <p:fltVal val="360"/>
                                          </p:val>
                                        </p:tav>
                                        <p:tav tm="100000">
                                          <p:val>
                                            <p:fltVal val="0"/>
                                          </p:val>
                                        </p:tav>
                                      </p:tavLst>
                                    </p:anim>
                                    <p:animEffect transition="in" filter="fade">
                                      <p:cBhvr>
                                        <p:cTn id="70" dur="500"/>
                                        <p:tgtEl>
                                          <p:spTgt spid="59"/>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 calcmode="lin" valueType="num">
                                      <p:cBhvr>
                                        <p:cTn id="75" dur="500" fill="hold"/>
                                        <p:tgtEl>
                                          <p:spTgt spid="22"/>
                                        </p:tgtEl>
                                        <p:attrNameLst>
                                          <p:attrName>style.rotation</p:attrName>
                                        </p:attrNameLst>
                                      </p:cBhvr>
                                      <p:tavLst>
                                        <p:tav tm="0">
                                          <p:val>
                                            <p:fltVal val="360"/>
                                          </p:val>
                                        </p:tav>
                                        <p:tav tm="100000">
                                          <p:val>
                                            <p:fltVal val="0"/>
                                          </p:val>
                                        </p:tav>
                                      </p:tavLst>
                                    </p:anim>
                                    <p:animEffect transition="in" filter="fade">
                                      <p:cBhvr>
                                        <p:cTn id="76" dur="500"/>
                                        <p:tgtEl>
                                          <p:spTgt spid="22"/>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p:cTn id="79" dur="500" fill="hold"/>
                                        <p:tgtEl>
                                          <p:spTgt spid="60"/>
                                        </p:tgtEl>
                                        <p:attrNameLst>
                                          <p:attrName>ppt_w</p:attrName>
                                        </p:attrNameLst>
                                      </p:cBhvr>
                                      <p:tavLst>
                                        <p:tav tm="0">
                                          <p:val>
                                            <p:fltVal val="0"/>
                                          </p:val>
                                        </p:tav>
                                        <p:tav tm="100000">
                                          <p:val>
                                            <p:strVal val="#ppt_w"/>
                                          </p:val>
                                        </p:tav>
                                      </p:tavLst>
                                    </p:anim>
                                    <p:anim calcmode="lin" valueType="num">
                                      <p:cBhvr>
                                        <p:cTn id="80" dur="500" fill="hold"/>
                                        <p:tgtEl>
                                          <p:spTgt spid="60"/>
                                        </p:tgtEl>
                                        <p:attrNameLst>
                                          <p:attrName>ppt_h</p:attrName>
                                        </p:attrNameLst>
                                      </p:cBhvr>
                                      <p:tavLst>
                                        <p:tav tm="0">
                                          <p:val>
                                            <p:fltVal val="0"/>
                                          </p:val>
                                        </p:tav>
                                        <p:tav tm="100000">
                                          <p:val>
                                            <p:strVal val="#ppt_h"/>
                                          </p:val>
                                        </p:tav>
                                      </p:tavLst>
                                    </p:anim>
                                    <p:anim calcmode="lin" valueType="num">
                                      <p:cBhvr>
                                        <p:cTn id="81" dur="500" fill="hold"/>
                                        <p:tgtEl>
                                          <p:spTgt spid="60"/>
                                        </p:tgtEl>
                                        <p:attrNameLst>
                                          <p:attrName>style.rotation</p:attrName>
                                        </p:attrNameLst>
                                      </p:cBhvr>
                                      <p:tavLst>
                                        <p:tav tm="0">
                                          <p:val>
                                            <p:fltVal val="360"/>
                                          </p:val>
                                        </p:tav>
                                        <p:tav tm="100000">
                                          <p:val>
                                            <p:fltVal val="0"/>
                                          </p:val>
                                        </p:tav>
                                      </p:tavLst>
                                    </p:anim>
                                    <p:animEffect transition="in" filter="fade">
                                      <p:cBhvr>
                                        <p:cTn id="82" dur="500"/>
                                        <p:tgtEl>
                                          <p:spTgt spid="60"/>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style.rotation</p:attrName>
                                        </p:attrNameLst>
                                      </p:cBhvr>
                                      <p:tavLst>
                                        <p:tav tm="0">
                                          <p:val>
                                            <p:fltVal val="360"/>
                                          </p:val>
                                        </p:tav>
                                        <p:tav tm="100000">
                                          <p:val>
                                            <p:fltVal val="0"/>
                                          </p:val>
                                        </p:tav>
                                      </p:tavLst>
                                    </p:anim>
                                    <p:animEffect transition="in" filter="fade">
                                      <p:cBhvr>
                                        <p:cTn id="88" dur="500"/>
                                        <p:tgtEl>
                                          <p:spTgt spid="24"/>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 calcmode="lin" valueType="num">
                                      <p:cBhvr>
                                        <p:cTn id="93" dur="500" fill="hold"/>
                                        <p:tgtEl>
                                          <p:spTgt spid="46"/>
                                        </p:tgtEl>
                                        <p:attrNameLst>
                                          <p:attrName>style.rotation</p:attrName>
                                        </p:attrNameLst>
                                      </p:cBhvr>
                                      <p:tavLst>
                                        <p:tav tm="0">
                                          <p:val>
                                            <p:fltVal val="360"/>
                                          </p:val>
                                        </p:tav>
                                        <p:tav tm="100000">
                                          <p:val>
                                            <p:fltVal val="0"/>
                                          </p:val>
                                        </p:tav>
                                      </p:tavLst>
                                    </p:anim>
                                    <p:animEffect transition="in" filter="fade">
                                      <p:cBhvr>
                                        <p:cTn id="94" dur="500"/>
                                        <p:tgtEl>
                                          <p:spTgt spid="46"/>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p:cTn id="97" dur="500" fill="hold"/>
                                        <p:tgtEl>
                                          <p:spTgt spid="45"/>
                                        </p:tgtEl>
                                        <p:attrNameLst>
                                          <p:attrName>ppt_w</p:attrName>
                                        </p:attrNameLst>
                                      </p:cBhvr>
                                      <p:tavLst>
                                        <p:tav tm="0">
                                          <p:val>
                                            <p:fltVal val="0"/>
                                          </p:val>
                                        </p:tav>
                                        <p:tav tm="100000">
                                          <p:val>
                                            <p:strVal val="#ppt_w"/>
                                          </p:val>
                                        </p:tav>
                                      </p:tavLst>
                                    </p:anim>
                                    <p:anim calcmode="lin" valueType="num">
                                      <p:cBhvr>
                                        <p:cTn id="98" dur="500" fill="hold"/>
                                        <p:tgtEl>
                                          <p:spTgt spid="45"/>
                                        </p:tgtEl>
                                        <p:attrNameLst>
                                          <p:attrName>ppt_h</p:attrName>
                                        </p:attrNameLst>
                                      </p:cBhvr>
                                      <p:tavLst>
                                        <p:tav tm="0">
                                          <p:val>
                                            <p:fltVal val="0"/>
                                          </p:val>
                                        </p:tav>
                                        <p:tav tm="100000">
                                          <p:val>
                                            <p:strVal val="#ppt_h"/>
                                          </p:val>
                                        </p:tav>
                                      </p:tavLst>
                                    </p:anim>
                                    <p:anim calcmode="lin" valueType="num">
                                      <p:cBhvr>
                                        <p:cTn id="99" dur="500" fill="hold"/>
                                        <p:tgtEl>
                                          <p:spTgt spid="45"/>
                                        </p:tgtEl>
                                        <p:attrNameLst>
                                          <p:attrName>style.rotation</p:attrName>
                                        </p:attrNameLst>
                                      </p:cBhvr>
                                      <p:tavLst>
                                        <p:tav tm="0">
                                          <p:val>
                                            <p:fltVal val="360"/>
                                          </p:val>
                                        </p:tav>
                                        <p:tav tm="100000">
                                          <p:val>
                                            <p:fltVal val="0"/>
                                          </p:val>
                                        </p:tav>
                                      </p:tavLst>
                                    </p:anim>
                                    <p:animEffect transition="in" filter="fade">
                                      <p:cBhvr>
                                        <p:cTn id="100" dur="500"/>
                                        <p:tgtEl>
                                          <p:spTgt spid="45"/>
                                        </p:tgtEl>
                                      </p:cBhvr>
                                    </p:animEffect>
                                  </p:childTnLst>
                                </p:cTn>
                              </p:par>
                              <p:par>
                                <p:cTn id="101" presetID="49" presetClass="entr" presetSubtype="0" decel="10000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p:cTn id="103" dur="500" fill="hold"/>
                                        <p:tgtEl>
                                          <p:spTgt spid="56"/>
                                        </p:tgtEl>
                                        <p:attrNameLst>
                                          <p:attrName>ppt_w</p:attrName>
                                        </p:attrNameLst>
                                      </p:cBhvr>
                                      <p:tavLst>
                                        <p:tav tm="0">
                                          <p:val>
                                            <p:fltVal val="0"/>
                                          </p:val>
                                        </p:tav>
                                        <p:tav tm="100000">
                                          <p:val>
                                            <p:strVal val="#ppt_w"/>
                                          </p:val>
                                        </p:tav>
                                      </p:tavLst>
                                    </p:anim>
                                    <p:anim calcmode="lin" valueType="num">
                                      <p:cBhvr>
                                        <p:cTn id="104" dur="500" fill="hold"/>
                                        <p:tgtEl>
                                          <p:spTgt spid="56"/>
                                        </p:tgtEl>
                                        <p:attrNameLst>
                                          <p:attrName>ppt_h</p:attrName>
                                        </p:attrNameLst>
                                      </p:cBhvr>
                                      <p:tavLst>
                                        <p:tav tm="0">
                                          <p:val>
                                            <p:fltVal val="0"/>
                                          </p:val>
                                        </p:tav>
                                        <p:tav tm="100000">
                                          <p:val>
                                            <p:strVal val="#ppt_h"/>
                                          </p:val>
                                        </p:tav>
                                      </p:tavLst>
                                    </p:anim>
                                    <p:anim calcmode="lin" valueType="num">
                                      <p:cBhvr>
                                        <p:cTn id="105" dur="500" fill="hold"/>
                                        <p:tgtEl>
                                          <p:spTgt spid="56"/>
                                        </p:tgtEl>
                                        <p:attrNameLst>
                                          <p:attrName>style.rotation</p:attrName>
                                        </p:attrNameLst>
                                      </p:cBhvr>
                                      <p:tavLst>
                                        <p:tav tm="0">
                                          <p:val>
                                            <p:fltVal val="360"/>
                                          </p:val>
                                        </p:tav>
                                        <p:tav tm="100000">
                                          <p:val>
                                            <p:fltVal val="0"/>
                                          </p:val>
                                        </p:tav>
                                      </p:tavLst>
                                    </p:anim>
                                    <p:animEffect transition="in" filter="fade">
                                      <p:cBhvr>
                                        <p:cTn id="106" dur="500"/>
                                        <p:tgtEl>
                                          <p:spTgt spid="56"/>
                                        </p:tgtEl>
                                      </p:cBhvr>
                                    </p:animEffect>
                                  </p:childTnLst>
                                </p:cTn>
                              </p:par>
                              <p:par>
                                <p:cTn id="107" presetID="49" presetClass="exit" presetSubtype="0" accel="100000" fill="hold" nodeType="withEffect">
                                  <p:stCondLst>
                                    <p:cond delay="0"/>
                                  </p:stCondLst>
                                  <p:childTnLst>
                                    <p:anim calcmode="lin" valueType="num">
                                      <p:cBhvr>
                                        <p:cTn id="108" dur="500"/>
                                        <p:tgtEl>
                                          <p:spTgt spid="64"/>
                                        </p:tgtEl>
                                        <p:attrNameLst>
                                          <p:attrName>ppt_w</p:attrName>
                                        </p:attrNameLst>
                                      </p:cBhvr>
                                      <p:tavLst>
                                        <p:tav tm="0">
                                          <p:val>
                                            <p:strVal val="ppt_w"/>
                                          </p:val>
                                        </p:tav>
                                        <p:tav tm="100000">
                                          <p:val>
                                            <p:fltVal val="0"/>
                                          </p:val>
                                        </p:tav>
                                      </p:tavLst>
                                    </p:anim>
                                    <p:anim calcmode="lin" valueType="num">
                                      <p:cBhvr>
                                        <p:cTn id="109" dur="500"/>
                                        <p:tgtEl>
                                          <p:spTgt spid="64"/>
                                        </p:tgtEl>
                                        <p:attrNameLst>
                                          <p:attrName>ppt_h</p:attrName>
                                        </p:attrNameLst>
                                      </p:cBhvr>
                                      <p:tavLst>
                                        <p:tav tm="0">
                                          <p:val>
                                            <p:strVal val="ppt_h"/>
                                          </p:val>
                                        </p:tav>
                                        <p:tav tm="100000">
                                          <p:val>
                                            <p:fltVal val="0"/>
                                          </p:val>
                                        </p:tav>
                                      </p:tavLst>
                                    </p:anim>
                                    <p:anim calcmode="lin" valueType="num">
                                      <p:cBhvr>
                                        <p:cTn id="110" dur="500"/>
                                        <p:tgtEl>
                                          <p:spTgt spid="64"/>
                                        </p:tgtEl>
                                        <p:attrNameLst>
                                          <p:attrName>style.rotation</p:attrName>
                                        </p:attrNameLst>
                                      </p:cBhvr>
                                      <p:tavLst>
                                        <p:tav tm="0">
                                          <p:val>
                                            <p:fltVal val="0"/>
                                          </p:val>
                                        </p:tav>
                                        <p:tav tm="100000">
                                          <p:val>
                                            <p:fltVal val="360"/>
                                          </p:val>
                                        </p:tav>
                                      </p:tavLst>
                                    </p:anim>
                                    <p:animEffect transition="out" filter="fade">
                                      <p:cBhvr>
                                        <p:cTn id="111" dur="500"/>
                                        <p:tgtEl>
                                          <p:spTgt spid="64"/>
                                        </p:tgtEl>
                                      </p:cBhvr>
                                    </p:animEffect>
                                    <p:set>
                                      <p:cBhvr>
                                        <p:cTn id="112" dur="1" fill="hold">
                                          <p:stCondLst>
                                            <p:cond delay="499"/>
                                          </p:stCondLst>
                                        </p:cTn>
                                        <p:tgtEl>
                                          <p:spTgt spid="64"/>
                                        </p:tgtEl>
                                        <p:attrNameLst>
                                          <p:attrName>style.visibility</p:attrName>
                                        </p:attrNameLst>
                                      </p:cBhvr>
                                      <p:to>
                                        <p:strVal val="hidden"/>
                                      </p:to>
                                    </p:set>
                                  </p:childTnLst>
                                </p:cTn>
                              </p:par>
                              <p:par>
                                <p:cTn id="113" presetID="49" presetClass="exit" presetSubtype="0" accel="100000" fill="hold" nodeType="withEffect">
                                  <p:stCondLst>
                                    <p:cond delay="0"/>
                                  </p:stCondLst>
                                  <p:childTnLst>
                                    <p:anim calcmode="lin" valueType="num">
                                      <p:cBhvr>
                                        <p:cTn id="114" dur="500"/>
                                        <p:tgtEl>
                                          <p:spTgt spid="61"/>
                                        </p:tgtEl>
                                        <p:attrNameLst>
                                          <p:attrName>ppt_w</p:attrName>
                                        </p:attrNameLst>
                                      </p:cBhvr>
                                      <p:tavLst>
                                        <p:tav tm="0">
                                          <p:val>
                                            <p:strVal val="ppt_w"/>
                                          </p:val>
                                        </p:tav>
                                        <p:tav tm="100000">
                                          <p:val>
                                            <p:fltVal val="0"/>
                                          </p:val>
                                        </p:tav>
                                      </p:tavLst>
                                    </p:anim>
                                    <p:anim calcmode="lin" valueType="num">
                                      <p:cBhvr>
                                        <p:cTn id="115" dur="500"/>
                                        <p:tgtEl>
                                          <p:spTgt spid="61"/>
                                        </p:tgtEl>
                                        <p:attrNameLst>
                                          <p:attrName>ppt_h</p:attrName>
                                        </p:attrNameLst>
                                      </p:cBhvr>
                                      <p:tavLst>
                                        <p:tav tm="0">
                                          <p:val>
                                            <p:strVal val="ppt_h"/>
                                          </p:val>
                                        </p:tav>
                                        <p:tav tm="100000">
                                          <p:val>
                                            <p:fltVal val="0"/>
                                          </p:val>
                                        </p:tav>
                                      </p:tavLst>
                                    </p:anim>
                                    <p:anim calcmode="lin" valueType="num">
                                      <p:cBhvr>
                                        <p:cTn id="116" dur="500"/>
                                        <p:tgtEl>
                                          <p:spTgt spid="61"/>
                                        </p:tgtEl>
                                        <p:attrNameLst>
                                          <p:attrName>style.rotation</p:attrName>
                                        </p:attrNameLst>
                                      </p:cBhvr>
                                      <p:tavLst>
                                        <p:tav tm="0">
                                          <p:val>
                                            <p:fltVal val="0"/>
                                          </p:val>
                                        </p:tav>
                                        <p:tav tm="100000">
                                          <p:val>
                                            <p:fltVal val="360"/>
                                          </p:val>
                                        </p:tav>
                                      </p:tavLst>
                                    </p:anim>
                                    <p:animEffect transition="out" filter="fade">
                                      <p:cBhvr>
                                        <p:cTn id="117" dur="500"/>
                                        <p:tgtEl>
                                          <p:spTgt spid="61"/>
                                        </p:tgtEl>
                                      </p:cBhvr>
                                    </p:animEffect>
                                    <p:set>
                                      <p:cBhvr>
                                        <p:cTn id="118" dur="1" fill="hold">
                                          <p:stCondLst>
                                            <p:cond delay="499"/>
                                          </p:stCondLst>
                                        </p:cTn>
                                        <p:tgtEl>
                                          <p:spTgt spid="61"/>
                                        </p:tgtEl>
                                        <p:attrNameLst>
                                          <p:attrName>style.visibility</p:attrName>
                                        </p:attrNameLst>
                                      </p:cBhvr>
                                      <p:to>
                                        <p:strVal val="hidden"/>
                                      </p:to>
                                    </p:set>
                                  </p:childTnLst>
                                </p:cTn>
                              </p:par>
                              <p:par>
                                <p:cTn id="119" presetID="49" presetClass="exit" presetSubtype="0" accel="100000" fill="hold" nodeType="withEffect">
                                  <p:stCondLst>
                                    <p:cond delay="0"/>
                                  </p:stCondLst>
                                  <p:childTnLst>
                                    <p:anim calcmode="lin" valueType="num">
                                      <p:cBhvr>
                                        <p:cTn id="120" dur="500"/>
                                        <p:tgtEl>
                                          <p:spTgt spid="71"/>
                                        </p:tgtEl>
                                        <p:attrNameLst>
                                          <p:attrName>ppt_w</p:attrName>
                                        </p:attrNameLst>
                                      </p:cBhvr>
                                      <p:tavLst>
                                        <p:tav tm="0">
                                          <p:val>
                                            <p:strVal val="ppt_w"/>
                                          </p:val>
                                        </p:tav>
                                        <p:tav tm="100000">
                                          <p:val>
                                            <p:fltVal val="0"/>
                                          </p:val>
                                        </p:tav>
                                      </p:tavLst>
                                    </p:anim>
                                    <p:anim calcmode="lin" valueType="num">
                                      <p:cBhvr>
                                        <p:cTn id="121" dur="500"/>
                                        <p:tgtEl>
                                          <p:spTgt spid="71"/>
                                        </p:tgtEl>
                                        <p:attrNameLst>
                                          <p:attrName>ppt_h</p:attrName>
                                        </p:attrNameLst>
                                      </p:cBhvr>
                                      <p:tavLst>
                                        <p:tav tm="0">
                                          <p:val>
                                            <p:strVal val="ppt_h"/>
                                          </p:val>
                                        </p:tav>
                                        <p:tav tm="100000">
                                          <p:val>
                                            <p:fltVal val="0"/>
                                          </p:val>
                                        </p:tav>
                                      </p:tavLst>
                                    </p:anim>
                                    <p:anim calcmode="lin" valueType="num">
                                      <p:cBhvr>
                                        <p:cTn id="122" dur="500"/>
                                        <p:tgtEl>
                                          <p:spTgt spid="71"/>
                                        </p:tgtEl>
                                        <p:attrNameLst>
                                          <p:attrName>style.rotation</p:attrName>
                                        </p:attrNameLst>
                                      </p:cBhvr>
                                      <p:tavLst>
                                        <p:tav tm="0">
                                          <p:val>
                                            <p:fltVal val="0"/>
                                          </p:val>
                                        </p:tav>
                                        <p:tav tm="100000">
                                          <p:val>
                                            <p:fltVal val="360"/>
                                          </p:val>
                                        </p:tav>
                                      </p:tavLst>
                                    </p:anim>
                                    <p:animEffect transition="out" filter="fade">
                                      <p:cBhvr>
                                        <p:cTn id="123" dur="500"/>
                                        <p:tgtEl>
                                          <p:spTgt spid="71"/>
                                        </p:tgtEl>
                                      </p:cBhvr>
                                    </p:animEffect>
                                    <p:set>
                                      <p:cBhvr>
                                        <p:cTn id="124" dur="1" fill="hold">
                                          <p:stCondLst>
                                            <p:cond delay="499"/>
                                          </p:stCondLst>
                                        </p:cTn>
                                        <p:tgtEl>
                                          <p:spTgt spid="71"/>
                                        </p:tgtEl>
                                        <p:attrNameLst>
                                          <p:attrName>style.visibility</p:attrName>
                                        </p:attrNameLst>
                                      </p:cBhvr>
                                      <p:to>
                                        <p:strVal val="hidden"/>
                                      </p:to>
                                    </p:set>
                                  </p:childTnLst>
                                </p:cTn>
                              </p:par>
                              <p:par>
                                <p:cTn id="125" presetID="49" presetClass="exit" presetSubtype="0" accel="100000" fill="hold" nodeType="withEffect">
                                  <p:stCondLst>
                                    <p:cond delay="0"/>
                                  </p:stCondLst>
                                  <p:childTnLst>
                                    <p:anim calcmode="lin" valueType="num">
                                      <p:cBhvr>
                                        <p:cTn id="126" dur="500"/>
                                        <p:tgtEl>
                                          <p:spTgt spid="69"/>
                                        </p:tgtEl>
                                        <p:attrNameLst>
                                          <p:attrName>ppt_w</p:attrName>
                                        </p:attrNameLst>
                                      </p:cBhvr>
                                      <p:tavLst>
                                        <p:tav tm="0">
                                          <p:val>
                                            <p:strVal val="ppt_w"/>
                                          </p:val>
                                        </p:tav>
                                        <p:tav tm="100000">
                                          <p:val>
                                            <p:fltVal val="0"/>
                                          </p:val>
                                        </p:tav>
                                      </p:tavLst>
                                    </p:anim>
                                    <p:anim calcmode="lin" valueType="num">
                                      <p:cBhvr>
                                        <p:cTn id="127" dur="500"/>
                                        <p:tgtEl>
                                          <p:spTgt spid="69"/>
                                        </p:tgtEl>
                                        <p:attrNameLst>
                                          <p:attrName>ppt_h</p:attrName>
                                        </p:attrNameLst>
                                      </p:cBhvr>
                                      <p:tavLst>
                                        <p:tav tm="0">
                                          <p:val>
                                            <p:strVal val="ppt_h"/>
                                          </p:val>
                                        </p:tav>
                                        <p:tav tm="100000">
                                          <p:val>
                                            <p:fltVal val="0"/>
                                          </p:val>
                                        </p:tav>
                                      </p:tavLst>
                                    </p:anim>
                                    <p:anim calcmode="lin" valueType="num">
                                      <p:cBhvr>
                                        <p:cTn id="128" dur="500"/>
                                        <p:tgtEl>
                                          <p:spTgt spid="69"/>
                                        </p:tgtEl>
                                        <p:attrNameLst>
                                          <p:attrName>style.rotation</p:attrName>
                                        </p:attrNameLst>
                                      </p:cBhvr>
                                      <p:tavLst>
                                        <p:tav tm="0">
                                          <p:val>
                                            <p:fltVal val="0"/>
                                          </p:val>
                                        </p:tav>
                                        <p:tav tm="100000">
                                          <p:val>
                                            <p:fltVal val="360"/>
                                          </p:val>
                                        </p:tav>
                                      </p:tavLst>
                                    </p:anim>
                                    <p:animEffect transition="out" filter="fade">
                                      <p:cBhvr>
                                        <p:cTn id="129" dur="500"/>
                                        <p:tgtEl>
                                          <p:spTgt spid="69"/>
                                        </p:tgtEl>
                                      </p:cBhvr>
                                    </p:animEffect>
                                    <p:set>
                                      <p:cBhvr>
                                        <p:cTn id="130" dur="1" fill="hold">
                                          <p:stCondLst>
                                            <p:cond delay="499"/>
                                          </p:stCondLst>
                                        </p:cTn>
                                        <p:tgtEl>
                                          <p:spTgt spid="69"/>
                                        </p:tgtEl>
                                        <p:attrNameLst>
                                          <p:attrName>style.visibility</p:attrName>
                                        </p:attrNameLst>
                                      </p:cBhvr>
                                      <p:to>
                                        <p:strVal val="hidden"/>
                                      </p:to>
                                    </p:set>
                                  </p:childTnLst>
                                </p:cTn>
                              </p:par>
                              <p:par>
                                <p:cTn id="131" presetID="49" presetClass="exit" presetSubtype="0" accel="100000" fill="hold" nodeType="withEffect">
                                  <p:stCondLst>
                                    <p:cond delay="0"/>
                                  </p:stCondLst>
                                  <p:childTnLst>
                                    <p:anim calcmode="lin" valueType="num">
                                      <p:cBhvr>
                                        <p:cTn id="132" dur="500"/>
                                        <p:tgtEl>
                                          <p:spTgt spid="70"/>
                                        </p:tgtEl>
                                        <p:attrNameLst>
                                          <p:attrName>ppt_w</p:attrName>
                                        </p:attrNameLst>
                                      </p:cBhvr>
                                      <p:tavLst>
                                        <p:tav tm="0">
                                          <p:val>
                                            <p:strVal val="ppt_w"/>
                                          </p:val>
                                        </p:tav>
                                        <p:tav tm="100000">
                                          <p:val>
                                            <p:fltVal val="0"/>
                                          </p:val>
                                        </p:tav>
                                      </p:tavLst>
                                    </p:anim>
                                    <p:anim calcmode="lin" valueType="num">
                                      <p:cBhvr>
                                        <p:cTn id="133" dur="500"/>
                                        <p:tgtEl>
                                          <p:spTgt spid="70"/>
                                        </p:tgtEl>
                                        <p:attrNameLst>
                                          <p:attrName>ppt_h</p:attrName>
                                        </p:attrNameLst>
                                      </p:cBhvr>
                                      <p:tavLst>
                                        <p:tav tm="0">
                                          <p:val>
                                            <p:strVal val="ppt_h"/>
                                          </p:val>
                                        </p:tav>
                                        <p:tav tm="100000">
                                          <p:val>
                                            <p:fltVal val="0"/>
                                          </p:val>
                                        </p:tav>
                                      </p:tavLst>
                                    </p:anim>
                                    <p:anim calcmode="lin" valueType="num">
                                      <p:cBhvr>
                                        <p:cTn id="134" dur="500"/>
                                        <p:tgtEl>
                                          <p:spTgt spid="70"/>
                                        </p:tgtEl>
                                        <p:attrNameLst>
                                          <p:attrName>style.rotation</p:attrName>
                                        </p:attrNameLst>
                                      </p:cBhvr>
                                      <p:tavLst>
                                        <p:tav tm="0">
                                          <p:val>
                                            <p:fltVal val="0"/>
                                          </p:val>
                                        </p:tav>
                                        <p:tav tm="100000">
                                          <p:val>
                                            <p:fltVal val="360"/>
                                          </p:val>
                                        </p:tav>
                                      </p:tavLst>
                                    </p:anim>
                                    <p:animEffect transition="out" filter="fade">
                                      <p:cBhvr>
                                        <p:cTn id="135" dur="500"/>
                                        <p:tgtEl>
                                          <p:spTgt spid="70"/>
                                        </p:tgtEl>
                                      </p:cBhvr>
                                    </p:animEffect>
                                    <p:set>
                                      <p:cBhvr>
                                        <p:cTn id="136" dur="1" fill="hold">
                                          <p:stCondLst>
                                            <p:cond delay="499"/>
                                          </p:stCondLst>
                                        </p:cTn>
                                        <p:tgtEl>
                                          <p:spTgt spid="70"/>
                                        </p:tgtEl>
                                        <p:attrNameLst>
                                          <p:attrName>style.visibility</p:attrName>
                                        </p:attrNameLst>
                                      </p:cBhvr>
                                      <p:to>
                                        <p:strVal val="hidden"/>
                                      </p:to>
                                    </p:set>
                                  </p:childTnLst>
                                </p:cTn>
                              </p:par>
                              <p:par>
                                <p:cTn id="137" presetID="49" presetClass="exit" presetSubtype="0" accel="100000" fill="hold" nodeType="withEffect">
                                  <p:stCondLst>
                                    <p:cond delay="0"/>
                                  </p:stCondLst>
                                  <p:childTnLst>
                                    <p:anim calcmode="lin" valueType="num">
                                      <p:cBhvr>
                                        <p:cTn id="138" dur="500"/>
                                        <p:tgtEl>
                                          <p:spTgt spid="67"/>
                                        </p:tgtEl>
                                        <p:attrNameLst>
                                          <p:attrName>ppt_w</p:attrName>
                                        </p:attrNameLst>
                                      </p:cBhvr>
                                      <p:tavLst>
                                        <p:tav tm="0">
                                          <p:val>
                                            <p:strVal val="ppt_w"/>
                                          </p:val>
                                        </p:tav>
                                        <p:tav tm="100000">
                                          <p:val>
                                            <p:fltVal val="0"/>
                                          </p:val>
                                        </p:tav>
                                      </p:tavLst>
                                    </p:anim>
                                    <p:anim calcmode="lin" valueType="num">
                                      <p:cBhvr>
                                        <p:cTn id="139" dur="500"/>
                                        <p:tgtEl>
                                          <p:spTgt spid="67"/>
                                        </p:tgtEl>
                                        <p:attrNameLst>
                                          <p:attrName>ppt_h</p:attrName>
                                        </p:attrNameLst>
                                      </p:cBhvr>
                                      <p:tavLst>
                                        <p:tav tm="0">
                                          <p:val>
                                            <p:strVal val="ppt_h"/>
                                          </p:val>
                                        </p:tav>
                                        <p:tav tm="100000">
                                          <p:val>
                                            <p:fltVal val="0"/>
                                          </p:val>
                                        </p:tav>
                                      </p:tavLst>
                                    </p:anim>
                                    <p:anim calcmode="lin" valueType="num">
                                      <p:cBhvr>
                                        <p:cTn id="140" dur="500"/>
                                        <p:tgtEl>
                                          <p:spTgt spid="67"/>
                                        </p:tgtEl>
                                        <p:attrNameLst>
                                          <p:attrName>style.rotation</p:attrName>
                                        </p:attrNameLst>
                                      </p:cBhvr>
                                      <p:tavLst>
                                        <p:tav tm="0">
                                          <p:val>
                                            <p:fltVal val="0"/>
                                          </p:val>
                                        </p:tav>
                                        <p:tav tm="100000">
                                          <p:val>
                                            <p:fltVal val="360"/>
                                          </p:val>
                                        </p:tav>
                                      </p:tavLst>
                                    </p:anim>
                                    <p:animEffect transition="out" filter="fade">
                                      <p:cBhvr>
                                        <p:cTn id="141" dur="500"/>
                                        <p:tgtEl>
                                          <p:spTgt spid="67"/>
                                        </p:tgtEl>
                                      </p:cBhvr>
                                    </p:animEffect>
                                    <p:set>
                                      <p:cBhvr>
                                        <p:cTn id="142" dur="1" fill="hold">
                                          <p:stCondLst>
                                            <p:cond delay="499"/>
                                          </p:stCondLst>
                                        </p:cTn>
                                        <p:tgtEl>
                                          <p:spTgt spid="67"/>
                                        </p:tgtEl>
                                        <p:attrNameLst>
                                          <p:attrName>style.visibility</p:attrName>
                                        </p:attrNameLst>
                                      </p:cBhvr>
                                      <p:to>
                                        <p:strVal val="hidden"/>
                                      </p:to>
                                    </p:set>
                                  </p:childTnLst>
                                </p:cTn>
                              </p:par>
                              <p:par>
                                <p:cTn id="143" presetID="49" presetClass="exit" presetSubtype="0" accel="100000" fill="hold" nodeType="withEffect">
                                  <p:stCondLst>
                                    <p:cond delay="0"/>
                                  </p:stCondLst>
                                  <p:childTnLst>
                                    <p:anim calcmode="lin" valueType="num">
                                      <p:cBhvr>
                                        <p:cTn id="144" dur="500"/>
                                        <p:tgtEl>
                                          <p:spTgt spid="62"/>
                                        </p:tgtEl>
                                        <p:attrNameLst>
                                          <p:attrName>ppt_w</p:attrName>
                                        </p:attrNameLst>
                                      </p:cBhvr>
                                      <p:tavLst>
                                        <p:tav tm="0">
                                          <p:val>
                                            <p:strVal val="ppt_w"/>
                                          </p:val>
                                        </p:tav>
                                        <p:tav tm="100000">
                                          <p:val>
                                            <p:fltVal val="0"/>
                                          </p:val>
                                        </p:tav>
                                      </p:tavLst>
                                    </p:anim>
                                    <p:anim calcmode="lin" valueType="num">
                                      <p:cBhvr>
                                        <p:cTn id="145" dur="500"/>
                                        <p:tgtEl>
                                          <p:spTgt spid="62"/>
                                        </p:tgtEl>
                                        <p:attrNameLst>
                                          <p:attrName>ppt_h</p:attrName>
                                        </p:attrNameLst>
                                      </p:cBhvr>
                                      <p:tavLst>
                                        <p:tav tm="0">
                                          <p:val>
                                            <p:strVal val="ppt_h"/>
                                          </p:val>
                                        </p:tav>
                                        <p:tav tm="100000">
                                          <p:val>
                                            <p:fltVal val="0"/>
                                          </p:val>
                                        </p:tav>
                                      </p:tavLst>
                                    </p:anim>
                                    <p:anim calcmode="lin" valueType="num">
                                      <p:cBhvr>
                                        <p:cTn id="146" dur="500"/>
                                        <p:tgtEl>
                                          <p:spTgt spid="62"/>
                                        </p:tgtEl>
                                        <p:attrNameLst>
                                          <p:attrName>style.rotation</p:attrName>
                                        </p:attrNameLst>
                                      </p:cBhvr>
                                      <p:tavLst>
                                        <p:tav tm="0">
                                          <p:val>
                                            <p:fltVal val="0"/>
                                          </p:val>
                                        </p:tav>
                                        <p:tav tm="100000">
                                          <p:val>
                                            <p:fltVal val="360"/>
                                          </p:val>
                                        </p:tav>
                                      </p:tavLst>
                                    </p:anim>
                                    <p:animEffect transition="out" filter="fade">
                                      <p:cBhvr>
                                        <p:cTn id="147" dur="500"/>
                                        <p:tgtEl>
                                          <p:spTgt spid="62"/>
                                        </p:tgtEl>
                                      </p:cBhvr>
                                    </p:animEffect>
                                    <p:set>
                                      <p:cBhvr>
                                        <p:cTn id="148" dur="1" fill="hold">
                                          <p:stCondLst>
                                            <p:cond delay="499"/>
                                          </p:stCondLst>
                                        </p:cTn>
                                        <p:tgtEl>
                                          <p:spTgt spid="62"/>
                                        </p:tgtEl>
                                        <p:attrNameLst>
                                          <p:attrName>style.visibility</p:attrName>
                                        </p:attrNameLst>
                                      </p:cBhvr>
                                      <p:to>
                                        <p:strVal val="hidden"/>
                                      </p:to>
                                    </p:set>
                                  </p:childTnLst>
                                </p:cTn>
                              </p:par>
                              <p:par>
                                <p:cTn id="149" presetID="49" presetClass="exit" presetSubtype="0" accel="100000" fill="hold" nodeType="withEffect">
                                  <p:stCondLst>
                                    <p:cond delay="0"/>
                                  </p:stCondLst>
                                  <p:childTnLst>
                                    <p:anim calcmode="lin" valueType="num">
                                      <p:cBhvr>
                                        <p:cTn id="150" dur="500"/>
                                        <p:tgtEl>
                                          <p:spTgt spid="65"/>
                                        </p:tgtEl>
                                        <p:attrNameLst>
                                          <p:attrName>ppt_w</p:attrName>
                                        </p:attrNameLst>
                                      </p:cBhvr>
                                      <p:tavLst>
                                        <p:tav tm="0">
                                          <p:val>
                                            <p:strVal val="ppt_w"/>
                                          </p:val>
                                        </p:tav>
                                        <p:tav tm="100000">
                                          <p:val>
                                            <p:fltVal val="0"/>
                                          </p:val>
                                        </p:tav>
                                      </p:tavLst>
                                    </p:anim>
                                    <p:anim calcmode="lin" valueType="num">
                                      <p:cBhvr>
                                        <p:cTn id="151" dur="500"/>
                                        <p:tgtEl>
                                          <p:spTgt spid="65"/>
                                        </p:tgtEl>
                                        <p:attrNameLst>
                                          <p:attrName>ppt_h</p:attrName>
                                        </p:attrNameLst>
                                      </p:cBhvr>
                                      <p:tavLst>
                                        <p:tav tm="0">
                                          <p:val>
                                            <p:strVal val="ppt_h"/>
                                          </p:val>
                                        </p:tav>
                                        <p:tav tm="100000">
                                          <p:val>
                                            <p:fltVal val="0"/>
                                          </p:val>
                                        </p:tav>
                                      </p:tavLst>
                                    </p:anim>
                                    <p:anim calcmode="lin" valueType="num">
                                      <p:cBhvr>
                                        <p:cTn id="152" dur="500"/>
                                        <p:tgtEl>
                                          <p:spTgt spid="65"/>
                                        </p:tgtEl>
                                        <p:attrNameLst>
                                          <p:attrName>style.rotation</p:attrName>
                                        </p:attrNameLst>
                                      </p:cBhvr>
                                      <p:tavLst>
                                        <p:tav tm="0">
                                          <p:val>
                                            <p:fltVal val="0"/>
                                          </p:val>
                                        </p:tav>
                                        <p:tav tm="100000">
                                          <p:val>
                                            <p:fltVal val="360"/>
                                          </p:val>
                                        </p:tav>
                                      </p:tavLst>
                                    </p:anim>
                                    <p:animEffect transition="out" filter="fade">
                                      <p:cBhvr>
                                        <p:cTn id="153" dur="500"/>
                                        <p:tgtEl>
                                          <p:spTgt spid="65"/>
                                        </p:tgtEl>
                                      </p:cBhvr>
                                    </p:animEffect>
                                    <p:set>
                                      <p:cBhvr>
                                        <p:cTn id="154" dur="1" fill="hold">
                                          <p:stCondLst>
                                            <p:cond delay="499"/>
                                          </p:stCondLst>
                                        </p:cTn>
                                        <p:tgtEl>
                                          <p:spTgt spid="65"/>
                                        </p:tgtEl>
                                        <p:attrNameLst>
                                          <p:attrName>style.visibility</p:attrName>
                                        </p:attrNameLst>
                                      </p:cBhvr>
                                      <p:to>
                                        <p:strVal val="hidden"/>
                                      </p:to>
                                    </p:set>
                                  </p:childTnLst>
                                </p:cTn>
                              </p:par>
                              <p:par>
                                <p:cTn id="155" presetID="49" presetClass="exit" presetSubtype="0" accel="100000" fill="hold" nodeType="withEffect">
                                  <p:stCondLst>
                                    <p:cond delay="0"/>
                                  </p:stCondLst>
                                  <p:childTnLst>
                                    <p:anim calcmode="lin" valueType="num">
                                      <p:cBhvr>
                                        <p:cTn id="156" dur="500"/>
                                        <p:tgtEl>
                                          <p:spTgt spid="63"/>
                                        </p:tgtEl>
                                        <p:attrNameLst>
                                          <p:attrName>ppt_w</p:attrName>
                                        </p:attrNameLst>
                                      </p:cBhvr>
                                      <p:tavLst>
                                        <p:tav tm="0">
                                          <p:val>
                                            <p:strVal val="ppt_w"/>
                                          </p:val>
                                        </p:tav>
                                        <p:tav tm="100000">
                                          <p:val>
                                            <p:fltVal val="0"/>
                                          </p:val>
                                        </p:tav>
                                      </p:tavLst>
                                    </p:anim>
                                    <p:anim calcmode="lin" valueType="num">
                                      <p:cBhvr>
                                        <p:cTn id="157" dur="500"/>
                                        <p:tgtEl>
                                          <p:spTgt spid="63"/>
                                        </p:tgtEl>
                                        <p:attrNameLst>
                                          <p:attrName>ppt_h</p:attrName>
                                        </p:attrNameLst>
                                      </p:cBhvr>
                                      <p:tavLst>
                                        <p:tav tm="0">
                                          <p:val>
                                            <p:strVal val="ppt_h"/>
                                          </p:val>
                                        </p:tav>
                                        <p:tav tm="100000">
                                          <p:val>
                                            <p:fltVal val="0"/>
                                          </p:val>
                                        </p:tav>
                                      </p:tavLst>
                                    </p:anim>
                                    <p:anim calcmode="lin" valueType="num">
                                      <p:cBhvr>
                                        <p:cTn id="158" dur="500"/>
                                        <p:tgtEl>
                                          <p:spTgt spid="63"/>
                                        </p:tgtEl>
                                        <p:attrNameLst>
                                          <p:attrName>style.rotation</p:attrName>
                                        </p:attrNameLst>
                                      </p:cBhvr>
                                      <p:tavLst>
                                        <p:tav tm="0">
                                          <p:val>
                                            <p:fltVal val="0"/>
                                          </p:val>
                                        </p:tav>
                                        <p:tav tm="100000">
                                          <p:val>
                                            <p:fltVal val="360"/>
                                          </p:val>
                                        </p:tav>
                                      </p:tavLst>
                                    </p:anim>
                                    <p:animEffect transition="out" filter="fade">
                                      <p:cBhvr>
                                        <p:cTn id="159" dur="500"/>
                                        <p:tgtEl>
                                          <p:spTgt spid="63"/>
                                        </p:tgtEl>
                                      </p:cBhvr>
                                    </p:animEffect>
                                    <p:set>
                                      <p:cBhvr>
                                        <p:cTn id="160" dur="1" fill="hold">
                                          <p:stCondLst>
                                            <p:cond delay="499"/>
                                          </p:stCondLst>
                                        </p:cTn>
                                        <p:tgtEl>
                                          <p:spTgt spid="63"/>
                                        </p:tgtEl>
                                        <p:attrNameLst>
                                          <p:attrName>style.visibility</p:attrName>
                                        </p:attrNameLst>
                                      </p:cBhvr>
                                      <p:to>
                                        <p:strVal val="hidden"/>
                                      </p:to>
                                    </p:set>
                                  </p:childTnLst>
                                </p:cTn>
                              </p:par>
                              <p:par>
                                <p:cTn id="161" presetID="49" presetClass="exit" presetSubtype="0" accel="100000" fill="hold" nodeType="withEffect">
                                  <p:stCondLst>
                                    <p:cond delay="0"/>
                                  </p:stCondLst>
                                  <p:childTnLst>
                                    <p:anim calcmode="lin" valueType="num">
                                      <p:cBhvr>
                                        <p:cTn id="162" dur="500"/>
                                        <p:tgtEl>
                                          <p:spTgt spid="66"/>
                                        </p:tgtEl>
                                        <p:attrNameLst>
                                          <p:attrName>ppt_w</p:attrName>
                                        </p:attrNameLst>
                                      </p:cBhvr>
                                      <p:tavLst>
                                        <p:tav tm="0">
                                          <p:val>
                                            <p:strVal val="ppt_w"/>
                                          </p:val>
                                        </p:tav>
                                        <p:tav tm="100000">
                                          <p:val>
                                            <p:fltVal val="0"/>
                                          </p:val>
                                        </p:tav>
                                      </p:tavLst>
                                    </p:anim>
                                    <p:anim calcmode="lin" valueType="num">
                                      <p:cBhvr>
                                        <p:cTn id="163" dur="500"/>
                                        <p:tgtEl>
                                          <p:spTgt spid="66"/>
                                        </p:tgtEl>
                                        <p:attrNameLst>
                                          <p:attrName>ppt_h</p:attrName>
                                        </p:attrNameLst>
                                      </p:cBhvr>
                                      <p:tavLst>
                                        <p:tav tm="0">
                                          <p:val>
                                            <p:strVal val="ppt_h"/>
                                          </p:val>
                                        </p:tav>
                                        <p:tav tm="100000">
                                          <p:val>
                                            <p:fltVal val="0"/>
                                          </p:val>
                                        </p:tav>
                                      </p:tavLst>
                                    </p:anim>
                                    <p:anim calcmode="lin" valueType="num">
                                      <p:cBhvr>
                                        <p:cTn id="164" dur="500"/>
                                        <p:tgtEl>
                                          <p:spTgt spid="66"/>
                                        </p:tgtEl>
                                        <p:attrNameLst>
                                          <p:attrName>style.rotation</p:attrName>
                                        </p:attrNameLst>
                                      </p:cBhvr>
                                      <p:tavLst>
                                        <p:tav tm="0">
                                          <p:val>
                                            <p:fltVal val="0"/>
                                          </p:val>
                                        </p:tav>
                                        <p:tav tm="100000">
                                          <p:val>
                                            <p:fltVal val="360"/>
                                          </p:val>
                                        </p:tav>
                                      </p:tavLst>
                                    </p:anim>
                                    <p:animEffect transition="out" filter="fade">
                                      <p:cBhvr>
                                        <p:cTn id="165" dur="500"/>
                                        <p:tgtEl>
                                          <p:spTgt spid="66"/>
                                        </p:tgtEl>
                                      </p:cBhvr>
                                    </p:animEffect>
                                    <p:set>
                                      <p:cBhvr>
                                        <p:cTn id="166"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3405</TotalTime>
  <Words>547</Words>
  <Application>Microsoft Office PowerPoint</Application>
  <PresentationFormat>On-screen Show (4:3)</PresentationFormat>
  <Paragraphs>59</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Myriad Pro</vt:lpstr>
      <vt:lpstr>Office Theme</vt:lpstr>
      <vt:lpstr>PowerPoint Presentation</vt:lpstr>
      <vt:lpstr>What does a mosquito larva need?</vt:lpstr>
      <vt:lpstr>If a larva gets everything it needs, it will change… </vt:lpstr>
      <vt:lpstr>What do adult mosquitoes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Classroom Experiment</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Reynolds</dc:creator>
  <cp:lastModifiedBy>rick R</cp:lastModifiedBy>
  <cp:revision>76</cp:revision>
  <dcterms:created xsi:type="dcterms:W3CDTF">2014-01-09T21:50:49Z</dcterms:created>
  <dcterms:modified xsi:type="dcterms:W3CDTF">2018-01-05T14:58:41Z</dcterms:modified>
</cp:coreProperties>
</file>