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B39"/>
    <a:srgbClr val="FCB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23" y="1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3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4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7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6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7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6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2E9D7-F9CC-43C3-9B4C-CEC52A3B28C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DA1A-257A-422F-BF00-0966739FC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0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2"/>
          <p:cNvSpPr/>
          <p:nvPr/>
        </p:nvSpPr>
        <p:spPr>
          <a:xfrm>
            <a:off x="-470623" y="-2212647"/>
            <a:ext cx="1828800" cy="1828800"/>
          </a:xfrm>
          <a:prstGeom prst="roundRect">
            <a:avLst/>
          </a:prstGeom>
          <a:solidFill>
            <a:srgbClr val="92D050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6767B7C-37C7-455E-ADFF-15A251789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052" y="278475"/>
            <a:ext cx="8828571" cy="6457143"/>
          </a:xfrm>
          <a:prstGeom prst="rect">
            <a:avLst/>
          </a:prstGeom>
        </p:spPr>
      </p:pic>
      <p:sp>
        <p:nvSpPr>
          <p:cNvPr id="40" name="Title 1">
            <a:extLst>
              <a:ext uri="{FF2B5EF4-FFF2-40B4-BE49-F238E27FC236}">
                <a16:creationId xmlns:a16="http://schemas.microsoft.com/office/drawing/2014/main" id="{F6E0A477-0F83-47F8-A8D3-EB352A2AB711}"/>
              </a:ext>
            </a:extLst>
          </p:cNvPr>
          <p:cNvSpPr txBox="1">
            <a:spLocks/>
          </p:cNvSpPr>
          <p:nvPr/>
        </p:nvSpPr>
        <p:spPr>
          <a:xfrm>
            <a:off x="701964" y="-25404"/>
            <a:ext cx="4378035" cy="2066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0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rPr>
              <a:t>Mosquito Memory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E095C1-2A85-4AF4-96DE-ED0913F3FF3C}"/>
              </a:ext>
            </a:extLst>
          </p:cNvPr>
          <p:cNvSpPr/>
          <p:nvPr/>
        </p:nvSpPr>
        <p:spPr>
          <a:xfrm>
            <a:off x="7884226" y="4591600"/>
            <a:ext cx="3269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BEWARE OF MOSQUITULA!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46F75E8B-046D-4AED-80BA-50E8D7C5FE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48" y="4861205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5"/>
          <p:cNvSpPr/>
          <p:nvPr/>
        </p:nvSpPr>
        <p:spPr>
          <a:xfrm>
            <a:off x="8163236" y="459811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5</a:t>
            </a:r>
          </a:p>
        </p:txBody>
      </p:sp>
      <p:sp>
        <p:nvSpPr>
          <p:cNvPr id="52" name="4"/>
          <p:cNvSpPr/>
          <p:nvPr/>
        </p:nvSpPr>
        <p:spPr>
          <a:xfrm>
            <a:off x="6165800" y="459811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4</a:t>
            </a:r>
          </a:p>
        </p:txBody>
      </p:sp>
      <p:sp>
        <p:nvSpPr>
          <p:cNvPr id="55" name="3"/>
          <p:cNvSpPr/>
          <p:nvPr/>
        </p:nvSpPr>
        <p:spPr>
          <a:xfrm>
            <a:off x="4168364" y="459811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3</a:t>
            </a:r>
          </a:p>
        </p:txBody>
      </p:sp>
      <p:sp>
        <p:nvSpPr>
          <p:cNvPr id="58" name="2"/>
          <p:cNvSpPr/>
          <p:nvPr/>
        </p:nvSpPr>
        <p:spPr>
          <a:xfrm>
            <a:off x="2170928" y="459811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2</a:t>
            </a:r>
          </a:p>
        </p:txBody>
      </p:sp>
      <p:sp>
        <p:nvSpPr>
          <p:cNvPr id="65" name="1"/>
          <p:cNvSpPr/>
          <p:nvPr/>
        </p:nvSpPr>
        <p:spPr>
          <a:xfrm>
            <a:off x="173492" y="459810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1</a:t>
            </a:r>
          </a:p>
        </p:txBody>
      </p:sp>
      <p:sp>
        <p:nvSpPr>
          <p:cNvPr id="61" name="1 inspect"/>
          <p:cNvSpPr/>
          <p:nvPr/>
        </p:nvSpPr>
        <p:spPr>
          <a:xfrm>
            <a:off x="164875" y="450259"/>
            <a:ext cx="1828800" cy="1828800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"/>
          <p:cNvSpPr/>
          <p:nvPr/>
        </p:nvSpPr>
        <p:spPr>
          <a:xfrm>
            <a:off x="10160674" y="459810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6</a:t>
            </a:r>
          </a:p>
        </p:txBody>
      </p:sp>
      <p:sp>
        <p:nvSpPr>
          <p:cNvPr id="67" name="7"/>
          <p:cNvSpPr/>
          <p:nvPr/>
        </p:nvSpPr>
        <p:spPr>
          <a:xfrm>
            <a:off x="173492" y="2524396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7</a:t>
            </a:r>
          </a:p>
        </p:txBody>
      </p:sp>
      <p:sp>
        <p:nvSpPr>
          <p:cNvPr id="68" name="8"/>
          <p:cNvSpPr/>
          <p:nvPr/>
        </p:nvSpPr>
        <p:spPr>
          <a:xfrm>
            <a:off x="2170928" y="2524396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8</a:t>
            </a:r>
          </a:p>
        </p:txBody>
      </p:sp>
      <p:sp>
        <p:nvSpPr>
          <p:cNvPr id="69" name="9"/>
          <p:cNvSpPr/>
          <p:nvPr/>
        </p:nvSpPr>
        <p:spPr>
          <a:xfrm>
            <a:off x="4168364" y="2504802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9</a:t>
            </a:r>
          </a:p>
        </p:txBody>
      </p:sp>
      <p:sp>
        <p:nvSpPr>
          <p:cNvPr id="54" name="2nd inspect"/>
          <p:cNvSpPr/>
          <p:nvPr/>
        </p:nvSpPr>
        <p:spPr>
          <a:xfrm>
            <a:off x="4158902" y="2504989"/>
            <a:ext cx="1828800" cy="1828800"/>
          </a:xfrm>
          <a:prstGeom prst="round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10"/>
          <p:cNvSpPr/>
          <p:nvPr/>
        </p:nvSpPr>
        <p:spPr>
          <a:xfrm>
            <a:off x="6165800" y="2504802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10</a:t>
            </a:r>
          </a:p>
        </p:txBody>
      </p:sp>
      <p:sp>
        <p:nvSpPr>
          <p:cNvPr id="71" name="11"/>
          <p:cNvSpPr/>
          <p:nvPr/>
        </p:nvSpPr>
        <p:spPr>
          <a:xfrm>
            <a:off x="8163236" y="2504802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11</a:t>
            </a:r>
          </a:p>
        </p:txBody>
      </p:sp>
      <p:sp>
        <p:nvSpPr>
          <p:cNvPr id="72" name="12"/>
          <p:cNvSpPr/>
          <p:nvPr/>
        </p:nvSpPr>
        <p:spPr>
          <a:xfrm>
            <a:off x="10160674" y="2504802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12</a:t>
            </a:r>
          </a:p>
        </p:txBody>
      </p:sp>
      <p:sp>
        <p:nvSpPr>
          <p:cNvPr id="73" name="13"/>
          <p:cNvSpPr/>
          <p:nvPr/>
        </p:nvSpPr>
        <p:spPr>
          <a:xfrm>
            <a:off x="173490" y="4549794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13</a:t>
            </a:r>
          </a:p>
        </p:txBody>
      </p:sp>
      <p:sp>
        <p:nvSpPr>
          <p:cNvPr id="74" name="14"/>
          <p:cNvSpPr/>
          <p:nvPr/>
        </p:nvSpPr>
        <p:spPr>
          <a:xfrm>
            <a:off x="2170926" y="4549794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14</a:t>
            </a:r>
          </a:p>
        </p:txBody>
      </p:sp>
      <p:sp>
        <p:nvSpPr>
          <p:cNvPr id="75" name="15"/>
          <p:cNvSpPr/>
          <p:nvPr/>
        </p:nvSpPr>
        <p:spPr>
          <a:xfrm>
            <a:off x="4168364" y="4536729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15</a:t>
            </a:r>
          </a:p>
        </p:txBody>
      </p:sp>
      <p:sp>
        <p:nvSpPr>
          <p:cNvPr id="76" name="16"/>
          <p:cNvSpPr/>
          <p:nvPr/>
        </p:nvSpPr>
        <p:spPr>
          <a:xfrm>
            <a:off x="6165798" y="4549794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16</a:t>
            </a:r>
          </a:p>
        </p:txBody>
      </p:sp>
      <p:sp>
        <p:nvSpPr>
          <p:cNvPr id="77" name="17"/>
          <p:cNvSpPr/>
          <p:nvPr/>
        </p:nvSpPr>
        <p:spPr>
          <a:xfrm>
            <a:off x="8163232" y="4549794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17</a:t>
            </a:r>
          </a:p>
        </p:txBody>
      </p:sp>
      <p:sp>
        <p:nvSpPr>
          <p:cNvPr id="78" name="18"/>
          <p:cNvSpPr/>
          <p:nvPr/>
        </p:nvSpPr>
        <p:spPr>
          <a:xfrm>
            <a:off x="10160674" y="4549794"/>
            <a:ext cx="1828800" cy="1828800"/>
          </a:xfrm>
          <a:prstGeom prst="roundRect">
            <a:avLst/>
          </a:prstGeom>
          <a:solidFill>
            <a:srgbClr val="E76B39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/>
              <a:t>18</a:t>
            </a:r>
          </a:p>
        </p:txBody>
      </p:sp>
      <p:sp>
        <p:nvSpPr>
          <p:cNvPr id="80" name="2"/>
          <p:cNvSpPr/>
          <p:nvPr/>
        </p:nvSpPr>
        <p:spPr>
          <a:xfrm>
            <a:off x="-470623" y="-2212647"/>
            <a:ext cx="1828800" cy="1828800"/>
          </a:xfrm>
          <a:prstGeom prst="roundRect">
            <a:avLst/>
          </a:prstGeom>
          <a:solidFill>
            <a:srgbClr val="92D050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85" name="Blood 1st"/>
          <p:cNvSpPr/>
          <p:nvPr/>
        </p:nvSpPr>
        <p:spPr>
          <a:xfrm>
            <a:off x="2177920" y="453275"/>
            <a:ext cx="1828800" cy="18288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86" name="Blood 2nd"/>
          <p:cNvSpPr/>
          <p:nvPr/>
        </p:nvSpPr>
        <p:spPr>
          <a:xfrm>
            <a:off x="164875" y="4539433"/>
            <a:ext cx="1828800" cy="1828800"/>
          </a:xfrm>
          <a:prstGeom prst="round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87" name="Eggs 1st"/>
          <p:cNvSpPr/>
          <p:nvPr/>
        </p:nvSpPr>
        <p:spPr>
          <a:xfrm>
            <a:off x="4169153" y="453275"/>
            <a:ext cx="1828800" cy="1828800"/>
          </a:xfrm>
          <a:prstGeom prst="round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88" name="Eggs 2nd"/>
          <p:cNvSpPr/>
          <p:nvPr/>
        </p:nvSpPr>
        <p:spPr>
          <a:xfrm>
            <a:off x="10160674" y="4545776"/>
            <a:ext cx="1828800" cy="18288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91" name="Shower 1st"/>
          <p:cNvSpPr/>
          <p:nvPr/>
        </p:nvSpPr>
        <p:spPr>
          <a:xfrm>
            <a:off x="6172794" y="440211"/>
            <a:ext cx="1828800" cy="1828800"/>
          </a:xfrm>
          <a:prstGeom prst="roundRect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92" name="Shower 2nd"/>
          <p:cNvSpPr/>
          <p:nvPr/>
        </p:nvSpPr>
        <p:spPr>
          <a:xfrm>
            <a:off x="10156104" y="453091"/>
            <a:ext cx="1828800" cy="1828800"/>
          </a:xfrm>
          <a:prstGeom prst="roundRect">
            <a:avLst/>
          </a:prstGeom>
          <a:blipFill dpi="0"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94" name="Rodent 2nd"/>
          <p:cNvSpPr/>
          <p:nvPr/>
        </p:nvSpPr>
        <p:spPr>
          <a:xfrm>
            <a:off x="2167047" y="4532524"/>
            <a:ext cx="1828800" cy="1828800"/>
          </a:xfrm>
          <a:prstGeom prst="roundRect">
            <a:avLst/>
          </a:pr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95" name="Rodent 1st"/>
          <p:cNvSpPr/>
          <p:nvPr/>
        </p:nvSpPr>
        <p:spPr>
          <a:xfrm>
            <a:off x="8155464" y="453275"/>
            <a:ext cx="1828800" cy="1828800"/>
          </a:xfrm>
          <a:prstGeom prst="round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97" name="Dryer 1st"/>
          <p:cNvSpPr/>
          <p:nvPr/>
        </p:nvSpPr>
        <p:spPr>
          <a:xfrm>
            <a:off x="173490" y="2528102"/>
            <a:ext cx="1828800" cy="1828800"/>
          </a:xfrm>
          <a:prstGeom prst="roundRect">
            <a:avLst/>
          </a:prstGeom>
          <a:blipFill dpi="0"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98" name="Dryer 2nd"/>
          <p:cNvSpPr/>
          <p:nvPr/>
        </p:nvSpPr>
        <p:spPr>
          <a:xfrm>
            <a:off x="8162311" y="2503988"/>
            <a:ext cx="1828800" cy="1828800"/>
          </a:xfrm>
          <a:prstGeom prst="roundRect">
            <a:avLst/>
          </a:pr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99" name="Adult 1"/>
          <p:cNvSpPr/>
          <p:nvPr/>
        </p:nvSpPr>
        <p:spPr>
          <a:xfrm>
            <a:off x="6158704" y="2504989"/>
            <a:ext cx="1828800" cy="18288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100" name="Adult 2"/>
          <p:cNvSpPr/>
          <p:nvPr/>
        </p:nvSpPr>
        <p:spPr>
          <a:xfrm>
            <a:off x="6165726" y="4545961"/>
            <a:ext cx="1828800" cy="1828800"/>
          </a:xfrm>
          <a:prstGeom prst="roundRect">
            <a:avLst/>
          </a:prstGeom>
          <a:blipFill dpi="0"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35" name="Habitat 1st"/>
          <p:cNvSpPr/>
          <p:nvPr/>
        </p:nvSpPr>
        <p:spPr>
          <a:xfrm>
            <a:off x="2168560" y="2527601"/>
            <a:ext cx="1828800" cy="1828800"/>
          </a:xfrm>
          <a:prstGeom prst="roundRect">
            <a:avLst/>
          </a:prstGeom>
          <a:blipFill dpi="0"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36" name="Habitat 2nd"/>
          <p:cNvSpPr/>
          <p:nvPr/>
        </p:nvSpPr>
        <p:spPr>
          <a:xfrm>
            <a:off x="8159361" y="4542757"/>
            <a:ext cx="1828800" cy="1828800"/>
          </a:xfrm>
          <a:prstGeom prst="roundRect">
            <a:avLst/>
          </a:prstGeom>
          <a:blipFill dpi="0"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37" name="Remove 1st"/>
          <p:cNvSpPr/>
          <p:nvPr/>
        </p:nvSpPr>
        <p:spPr>
          <a:xfrm>
            <a:off x="10158607" y="2504989"/>
            <a:ext cx="1828800" cy="1828800"/>
          </a:xfrm>
          <a:prstGeom prst="round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  <p:sp>
        <p:nvSpPr>
          <p:cNvPr id="38" name="Remove 2nd"/>
          <p:cNvSpPr/>
          <p:nvPr/>
        </p:nvSpPr>
        <p:spPr>
          <a:xfrm>
            <a:off x="4165624" y="4532524"/>
            <a:ext cx="1828800" cy="1828800"/>
          </a:xfrm>
          <a:prstGeom prst="round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18261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54" grpId="0" animBg="1"/>
      <p:bldP spid="5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Engh</dc:creator>
  <cp:lastModifiedBy>rick R</cp:lastModifiedBy>
  <cp:revision>32</cp:revision>
  <dcterms:created xsi:type="dcterms:W3CDTF">2017-02-09T20:27:04Z</dcterms:created>
  <dcterms:modified xsi:type="dcterms:W3CDTF">2017-11-21T04:49:09Z</dcterms:modified>
</cp:coreProperties>
</file>